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169" y="6086597"/>
            <a:ext cx="1346201" cy="1346201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sp>
        <p:nvSpPr>
          <p:cNvPr id="120" name="Shape 120"/>
          <p:cNvSpPr/>
          <p:nvPr/>
        </p:nvSpPr>
        <p:spPr>
          <a:xfrm>
            <a:off x="5221405" y="3702324"/>
            <a:ext cx="2411731" cy="1270001"/>
          </a:xfrm>
          <a:prstGeom prst="ellipse">
            <a:avLst/>
          </a:prstGeom>
          <a:solidFill>
            <a:srgbClr val="64B3D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5276253" y="2916431"/>
            <a:ext cx="2302035" cy="881619"/>
          </a:xfrm>
          <a:prstGeom prst="ellipse">
            <a:avLst/>
          </a:prstGeom>
          <a:solidFill>
            <a:srgbClr val="64B3D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8061132" y="2799429"/>
            <a:ext cx="2820580" cy="907346"/>
          </a:xfrm>
          <a:prstGeom prst="wedgeEllipseCallout">
            <a:avLst>
              <a:gd name="adj1" fmla="val -96234"/>
              <a:gd name="adj2" fmla="val 60595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23" name="asil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3641" y="1370465"/>
            <a:ext cx="1260461" cy="94534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2004788" y="5034586"/>
            <a:ext cx="1743870" cy="608657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1200"/>
            </a:pPr>
            <a:r>
              <a:t>Dispositions spéciales </a:t>
            </a:r>
          </a:p>
          <a:p>
            <a:pPr defTabSz="457200">
              <a:defRPr sz="1200"/>
            </a:pPr>
            <a:r>
              <a:t>pour des mineurs </a:t>
            </a:r>
          </a:p>
          <a:p>
            <a:pPr defTabSz="457200">
              <a:defRPr sz="1200"/>
            </a:pPr>
            <a:r>
              <a:t>non - accompagnés </a:t>
            </a:r>
          </a:p>
        </p:txBody>
      </p:sp>
      <p:sp>
        <p:nvSpPr>
          <p:cNvPr id="125" name="Shape 125"/>
          <p:cNvSpPr/>
          <p:nvPr/>
        </p:nvSpPr>
        <p:spPr>
          <a:xfrm>
            <a:off x="10539858" y="2641227"/>
            <a:ext cx="1743870" cy="237991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le réfugié reconnu</a:t>
            </a: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166254" indent="-166254" algn="l" defTabSz="457200">
              <a:buSzPct val="120000"/>
              <a:buChar char="-"/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droit au travail</a:t>
            </a:r>
          </a:p>
          <a:p>
            <a:pPr algn="l"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166254" indent="-166254" algn="l" defTabSz="457200">
              <a:buSzPct val="120000"/>
              <a:buChar char="-"/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droit à la Sécu</a:t>
            </a:r>
          </a:p>
          <a:p>
            <a:pPr algn="l"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166254" indent="-166254" algn="l" defTabSz="457200">
              <a:buSzPct val="120000"/>
              <a:buChar char="-"/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droit à l’éducation</a:t>
            </a:r>
          </a:p>
          <a:p>
            <a:pPr algn="l"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166254" indent="-166254" algn="l" defTabSz="457200">
              <a:buSzPct val="120000"/>
              <a:buChar char="-"/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droit à un passeport</a:t>
            </a:r>
          </a:p>
        </p:txBody>
      </p:sp>
      <p:sp>
        <p:nvSpPr>
          <p:cNvPr id="126" name="Shape 126"/>
          <p:cNvSpPr/>
          <p:nvPr/>
        </p:nvSpPr>
        <p:spPr>
          <a:xfrm>
            <a:off x="512929" y="664999"/>
            <a:ext cx="1881885" cy="673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1900">
                <a:solidFill>
                  <a:srgbClr val="17577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demandeur</a:t>
            </a:r>
          </a:p>
          <a:p>
            <a:pPr defTabSz="457200">
              <a:defRPr sz="19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175778"/>
                </a:solidFill>
              </a:rPr>
              <a:t>de protection</a:t>
            </a:r>
            <a:r>
              <a:t> </a:t>
            </a:r>
          </a:p>
        </p:txBody>
      </p:sp>
      <p:sp>
        <p:nvSpPr>
          <p:cNvPr id="127" name="Shape 127"/>
          <p:cNvSpPr/>
          <p:nvPr/>
        </p:nvSpPr>
        <p:spPr>
          <a:xfrm>
            <a:off x="5522535" y="4000440"/>
            <a:ext cx="1986182" cy="673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b="1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 Examen de la demande</a:t>
            </a:r>
          </a:p>
          <a:p>
            <a:pPr defTabSz="457200">
              <a:defRPr b="1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avocat et interprète</a:t>
            </a:r>
          </a:p>
          <a:p>
            <a:pPr defTabSz="457200">
              <a:defRPr b="1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réponse dans les 6 mois </a:t>
            </a:r>
          </a:p>
        </p:txBody>
      </p:sp>
      <p:sp>
        <p:nvSpPr>
          <p:cNvPr id="128" name="Shape 128"/>
          <p:cNvSpPr/>
          <p:nvPr/>
        </p:nvSpPr>
        <p:spPr>
          <a:xfrm>
            <a:off x="9816979" y="7654968"/>
            <a:ext cx="1824724" cy="868907"/>
          </a:xfrm>
          <a:prstGeom prst="wedgeEllipseCallout">
            <a:avLst>
              <a:gd name="adj1" fmla="val -78727"/>
              <a:gd name="adj2" fmla="val -113710"/>
            </a:avLst>
          </a:prstGeom>
          <a:gradFill>
            <a:gsLst>
              <a:gs pos="0">
                <a:srgbClr val="FF2D21"/>
              </a:gs>
              <a:gs pos="100000">
                <a:srgbClr val="AE1916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8054654" y="6166105"/>
            <a:ext cx="993881" cy="1237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Recours possible </a:t>
            </a: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contre le refus </a:t>
            </a: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auprès du tribunal </a:t>
            </a: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administratif </a:t>
            </a:r>
          </a:p>
        </p:txBody>
      </p:sp>
      <p:grpSp>
        <p:nvGrpSpPr>
          <p:cNvPr id="132" name="Group 132"/>
          <p:cNvGrpSpPr/>
          <p:nvPr/>
        </p:nvGrpSpPr>
        <p:grpSpPr>
          <a:xfrm>
            <a:off x="7776894" y="6989622"/>
            <a:ext cx="1549401" cy="1574801"/>
            <a:chOff x="0" y="0"/>
            <a:chExt cx="1549400" cy="1574800"/>
          </a:xfrm>
        </p:grpSpPr>
        <p:sp>
          <p:nvSpPr>
            <p:cNvPr id="131" name="Shape 131"/>
            <p:cNvSpPr/>
            <p:nvPr/>
          </p:nvSpPr>
          <p:spPr>
            <a:xfrm>
              <a:off x="139700" y="139700"/>
              <a:ext cx="1270000" cy="1270000"/>
            </a:xfrm>
            <a:prstGeom prst="rect">
              <a:avLst/>
            </a:prstGeom>
            <a:solidFill>
              <a:srgbClr val="CF232B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0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549400" cy="1574800"/>
            </a:xfrm>
            <a:prstGeom prst="rect">
              <a:avLst/>
            </a:prstGeom>
            <a:effectLst/>
          </p:spPr>
        </p:pic>
      </p:grpSp>
      <p:sp>
        <p:nvSpPr>
          <p:cNvPr id="133" name="Shape 133"/>
          <p:cNvSpPr/>
          <p:nvPr/>
        </p:nvSpPr>
        <p:spPr>
          <a:xfrm>
            <a:off x="4870171" y="6401092"/>
            <a:ext cx="961941" cy="572431"/>
          </a:xfrm>
          <a:prstGeom prst="rightArrow">
            <a:avLst>
              <a:gd name="adj1" fmla="val 32000"/>
              <a:gd name="adj2" fmla="val 68373"/>
            </a:avLst>
          </a:prstGeom>
          <a:solidFill>
            <a:srgbClr val="17577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4574340" y="740317"/>
            <a:ext cx="7591318" cy="394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FF2D21"/>
                </a:solidFill>
              </a:rPr>
              <a:t>D</a:t>
            </a:r>
            <a:r>
              <a:t>emande de </a:t>
            </a:r>
            <a:r>
              <a:rPr>
                <a:solidFill>
                  <a:srgbClr val="FF2D21"/>
                </a:solidFill>
              </a:rPr>
              <a:t>p</a:t>
            </a:r>
            <a:r>
              <a:t>rotection</a:t>
            </a:r>
            <a:r>
              <a:rPr>
                <a:solidFill>
                  <a:srgbClr val="FF2D21"/>
                </a:solidFill>
              </a:rPr>
              <a:t> i</a:t>
            </a:r>
            <a:r>
              <a:t>nternationale selon les 2 lois du 18 décembre 2015</a:t>
            </a:r>
          </a:p>
        </p:txBody>
      </p:sp>
      <p:sp>
        <p:nvSpPr>
          <p:cNvPr id="135" name="Shape 135"/>
          <p:cNvSpPr/>
          <p:nvPr/>
        </p:nvSpPr>
        <p:spPr>
          <a:xfrm>
            <a:off x="2998861" y="3050572"/>
            <a:ext cx="2522816" cy="1346381"/>
          </a:xfrm>
          <a:prstGeom prst="ellipse">
            <a:avLst/>
          </a:prstGeom>
          <a:solidFill>
            <a:srgbClr val="64B3D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9298762" y="4845796"/>
            <a:ext cx="1933015" cy="1127081"/>
          </a:xfrm>
          <a:prstGeom prst="wedgeEllipseCallout">
            <a:avLst>
              <a:gd name="adj1" fmla="val -52155"/>
              <a:gd name="adj2" fmla="val 153526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1848633" y="8582147"/>
            <a:ext cx="4666993" cy="344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t>après 6 mois: possibilité d’une </a:t>
            </a:r>
            <a:r>
              <a:rPr>
                <a:solidFill>
                  <a:srgbClr val="FF2D21"/>
                </a:solidFill>
              </a:rPr>
              <a:t>A</a:t>
            </a:r>
            <a:r>
              <a:t>utorisation d’</a:t>
            </a:r>
            <a:r>
              <a:rPr>
                <a:solidFill>
                  <a:srgbClr val="FF2D21"/>
                </a:solidFill>
              </a:rPr>
              <a:t>O</a:t>
            </a:r>
            <a:r>
              <a:t>ccupation </a:t>
            </a:r>
            <a:r>
              <a:rPr>
                <a:solidFill>
                  <a:srgbClr val="FF2D21"/>
                </a:solidFill>
              </a:rPr>
              <a:t>T</a:t>
            </a:r>
            <a:r>
              <a:t>emporaire </a:t>
            </a:r>
          </a:p>
        </p:txBody>
      </p:sp>
      <p:sp>
        <p:nvSpPr>
          <p:cNvPr id="138" name="Shape 138"/>
          <p:cNvSpPr/>
          <p:nvPr/>
        </p:nvSpPr>
        <p:spPr>
          <a:xfrm rot="5368107">
            <a:off x="1087562" y="2325830"/>
            <a:ext cx="709177" cy="712919"/>
          </a:xfrm>
          <a:prstGeom prst="rightArrow">
            <a:avLst>
              <a:gd name="adj1" fmla="val 32000"/>
              <a:gd name="adj2" fmla="val 64505"/>
            </a:avLst>
          </a:prstGeom>
          <a:solidFill>
            <a:srgbClr val="17577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5845225" y="6081275"/>
            <a:ext cx="1743870" cy="1270001"/>
          </a:xfrm>
          <a:prstGeom prst="roundRect">
            <a:avLst>
              <a:gd name="adj" fmla="val 15000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/>
            </a:pPr>
          </a:p>
        </p:txBody>
      </p:sp>
      <p:sp>
        <p:nvSpPr>
          <p:cNvPr id="140" name="Shape 140"/>
          <p:cNvSpPr/>
          <p:nvPr/>
        </p:nvSpPr>
        <p:spPr>
          <a:xfrm>
            <a:off x="1305341" y="3349472"/>
            <a:ext cx="1008262" cy="963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demande à faire à la </a:t>
            </a: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Direction de l’Immigration </a:t>
            </a:r>
          </a:p>
        </p:txBody>
      </p:sp>
      <p:pic>
        <p:nvPicPr>
          <p:cNvPr id="141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0771" y="3050662"/>
            <a:ext cx="1346201" cy="1346201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sp>
        <p:nvSpPr>
          <p:cNvPr id="142" name="Shape 142"/>
          <p:cNvSpPr/>
          <p:nvPr/>
        </p:nvSpPr>
        <p:spPr>
          <a:xfrm rot="5368107">
            <a:off x="3413159" y="4878314"/>
            <a:ext cx="1687111" cy="713961"/>
          </a:xfrm>
          <a:prstGeom prst="rightArrow">
            <a:avLst>
              <a:gd name="adj1" fmla="val 32000"/>
              <a:gd name="adj2" fmla="val 64615"/>
            </a:avLst>
          </a:prstGeom>
          <a:solidFill>
            <a:srgbClr val="17577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3" name="Shape 143"/>
          <p:cNvSpPr/>
          <p:nvPr/>
        </p:nvSpPr>
        <p:spPr>
          <a:xfrm flipH="1">
            <a:off x="1815110" y="8521187"/>
            <a:ext cx="4365702" cy="1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defTabSz="457200">
              <a:defRPr sz="1200"/>
            </a:pPr>
          </a:p>
        </p:txBody>
      </p:sp>
      <p:sp>
        <p:nvSpPr>
          <p:cNvPr id="144" name="Shape 144"/>
          <p:cNvSpPr/>
          <p:nvPr/>
        </p:nvSpPr>
        <p:spPr>
          <a:xfrm flipV="1">
            <a:off x="1827682" y="4400829"/>
            <a:ext cx="1" cy="3864042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/>
            </a:pPr>
          </a:p>
        </p:txBody>
      </p:sp>
      <p:sp>
        <p:nvSpPr>
          <p:cNvPr id="145" name="Shape 145"/>
          <p:cNvSpPr/>
          <p:nvPr/>
        </p:nvSpPr>
        <p:spPr>
          <a:xfrm>
            <a:off x="8582471" y="2949133"/>
            <a:ext cx="1842255" cy="69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Réponse POSITIVE =</a:t>
            </a: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Statut de réfugié </a:t>
            </a:r>
          </a:p>
        </p:txBody>
      </p:sp>
      <p:sp>
        <p:nvSpPr>
          <p:cNvPr id="146" name="Shape 146"/>
          <p:cNvSpPr/>
          <p:nvPr/>
        </p:nvSpPr>
        <p:spPr>
          <a:xfrm>
            <a:off x="9422716" y="5254930"/>
            <a:ext cx="1472069" cy="690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Réponse POSITIVE =</a:t>
            </a: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Statut de réfugié </a:t>
            </a:r>
          </a:p>
        </p:txBody>
      </p:sp>
      <p:sp>
        <p:nvSpPr>
          <p:cNvPr id="147" name="Shape 147"/>
          <p:cNvSpPr/>
          <p:nvPr/>
        </p:nvSpPr>
        <p:spPr>
          <a:xfrm flipV="1">
            <a:off x="2982447" y="4186626"/>
            <a:ext cx="395347" cy="846581"/>
          </a:xfrm>
          <a:prstGeom prst="line">
            <a:avLst/>
          </a:prstGeom>
          <a:ln w="635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1200"/>
            </a:pPr>
          </a:p>
        </p:txBody>
      </p:sp>
      <p:sp>
        <p:nvSpPr>
          <p:cNvPr id="148" name="Shape 148"/>
          <p:cNvSpPr/>
          <p:nvPr/>
        </p:nvSpPr>
        <p:spPr>
          <a:xfrm rot="5368107">
            <a:off x="7466847" y="5549148"/>
            <a:ext cx="2160291" cy="755572"/>
          </a:xfrm>
          <a:prstGeom prst="rightArrow">
            <a:avLst>
              <a:gd name="adj1" fmla="val 32000"/>
              <a:gd name="adj2" fmla="val 64106"/>
            </a:avLst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chemeClr val="accent5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7668299" y="3933777"/>
            <a:ext cx="1650802" cy="911901"/>
          </a:xfrm>
          <a:prstGeom prst="wedgeEllipseCallout">
            <a:avLst>
              <a:gd name="adj1" fmla="val -119405"/>
              <a:gd name="adj2" fmla="val -69311"/>
            </a:avLst>
          </a:prstGeom>
          <a:gradFill>
            <a:gsLst>
              <a:gs pos="0">
                <a:srgbClr val="FF2D21"/>
              </a:gs>
              <a:gs pos="100000">
                <a:srgbClr val="AE1916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Shape 150"/>
          <p:cNvSpPr/>
          <p:nvPr/>
        </p:nvSpPr>
        <p:spPr>
          <a:xfrm>
            <a:off x="2085997" y="3437547"/>
            <a:ext cx="1008262" cy="572431"/>
          </a:xfrm>
          <a:prstGeom prst="rightArrow">
            <a:avLst>
              <a:gd name="adj1" fmla="val 32000"/>
              <a:gd name="adj2" fmla="val 68373"/>
            </a:avLst>
          </a:prstGeom>
          <a:solidFill>
            <a:srgbClr val="17577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3649535" y="6312317"/>
            <a:ext cx="1220637" cy="94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FF2D21"/>
                </a:solidFill>
              </a:rPr>
              <a:t>O</a:t>
            </a:r>
            <a:r>
              <a:t>ffice</a:t>
            </a:r>
          </a:p>
          <a:p>
            <a:pPr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FF2D21"/>
                </a:solidFill>
              </a:rPr>
              <a:t>L</a:t>
            </a:r>
            <a:r>
              <a:t>uxembourgeois </a:t>
            </a:r>
          </a:p>
          <a:p>
            <a:pPr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t>pour l’</a:t>
            </a:r>
          </a:p>
          <a:p>
            <a:pPr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FF2D21"/>
                </a:solidFill>
              </a:rPr>
              <a:t>A</a:t>
            </a:r>
            <a:r>
              <a:t>ccueil et l’</a:t>
            </a:r>
          </a:p>
          <a:p>
            <a:pPr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FF2D21"/>
                </a:solidFill>
              </a:rPr>
              <a:t>I</a:t>
            </a:r>
            <a:r>
              <a:t>ntégration </a:t>
            </a:r>
          </a:p>
        </p:txBody>
      </p:sp>
      <p:sp>
        <p:nvSpPr>
          <p:cNvPr id="152" name="Shape 152"/>
          <p:cNvSpPr/>
          <p:nvPr/>
        </p:nvSpPr>
        <p:spPr>
          <a:xfrm>
            <a:off x="2982113" y="5645063"/>
            <a:ext cx="572640" cy="817857"/>
          </a:xfrm>
          <a:prstGeom prst="line">
            <a:avLst/>
          </a:prstGeom>
          <a:ln w="635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1200"/>
            </a:pPr>
          </a:p>
        </p:txBody>
      </p:sp>
      <p:sp>
        <p:nvSpPr>
          <p:cNvPr id="153" name="Shape 153"/>
          <p:cNvSpPr/>
          <p:nvPr/>
        </p:nvSpPr>
        <p:spPr>
          <a:xfrm>
            <a:off x="7654953" y="4064198"/>
            <a:ext cx="1671342" cy="78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Réponse NEGATIVE = refus de statut et ordre de quitter le pays  </a:t>
            </a:r>
          </a:p>
        </p:txBody>
      </p:sp>
      <p:sp>
        <p:nvSpPr>
          <p:cNvPr id="154" name="Shape 154"/>
          <p:cNvSpPr/>
          <p:nvPr/>
        </p:nvSpPr>
        <p:spPr>
          <a:xfrm>
            <a:off x="9803485" y="7819235"/>
            <a:ext cx="1881885" cy="403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Réponse NEGATIVE = </a:t>
            </a: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ordre de quitter le pays  </a:t>
            </a:r>
          </a:p>
        </p:txBody>
      </p:sp>
      <p:sp>
        <p:nvSpPr>
          <p:cNvPr id="155" name="Shape 155"/>
          <p:cNvSpPr/>
          <p:nvPr/>
        </p:nvSpPr>
        <p:spPr>
          <a:xfrm>
            <a:off x="5666462" y="3108617"/>
            <a:ext cx="1842255" cy="48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defRPr b="1" sz="1100">
                <a:latin typeface="Helvetica"/>
                <a:ea typeface="Helvetica"/>
                <a:cs typeface="Helvetica"/>
                <a:sym typeface="Helvetica"/>
              </a:defRPr>
            </a:pPr>
            <a:r>
              <a:t>Procédure accélérée</a:t>
            </a:r>
          </a:p>
          <a:p>
            <a:pPr algn="l" defTabSz="457200">
              <a:defRPr b="1" sz="1100">
                <a:latin typeface="Helvetica"/>
                <a:ea typeface="Helvetica"/>
                <a:cs typeface="Helvetica"/>
                <a:sym typeface="Helvetica"/>
              </a:defRPr>
            </a:pPr>
            <a:r>
              <a:t>réponse dans 2 mois  </a:t>
            </a:r>
          </a:p>
        </p:txBody>
      </p:sp>
      <p:sp>
        <p:nvSpPr>
          <p:cNvPr id="156" name="Shape 156"/>
          <p:cNvSpPr/>
          <p:nvPr/>
        </p:nvSpPr>
        <p:spPr>
          <a:xfrm>
            <a:off x="937041" y="3242053"/>
            <a:ext cx="1008262" cy="963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b="1"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demande à faire à la </a:t>
            </a:r>
          </a:p>
          <a:p>
            <a:pPr defTabSz="457200">
              <a:defRPr b="1"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Direction de l’Immigration </a:t>
            </a:r>
          </a:p>
        </p:txBody>
      </p:sp>
      <p:sp>
        <p:nvSpPr>
          <p:cNvPr id="157" name="Shape 157"/>
          <p:cNvSpPr/>
          <p:nvPr/>
        </p:nvSpPr>
        <p:spPr>
          <a:xfrm>
            <a:off x="3101777" y="3242053"/>
            <a:ext cx="2419900" cy="9634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prise d’empreintes </a:t>
            </a: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vérification - si déjà dans un autre EM de l’UE </a:t>
            </a:r>
          </a:p>
          <a:p>
            <a:pPr defTabSz="457200">
              <a:defRPr sz="1200">
                <a:solidFill>
                  <a:srgbClr val="FFE061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sil provient d’un pays sûr</a:t>
            </a: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si la demande est recevable</a:t>
            </a:r>
          </a:p>
        </p:txBody>
      </p:sp>
      <p:sp>
        <p:nvSpPr>
          <p:cNvPr id="158" name="Shape 158"/>
          <p:cNvSpPr/>
          <p:nvPr/>
        </p:nvSpPr>
        <p:spPr>
          <a:xfrm>
            <a:off x="5976897" y="6340582"/>
            <a:ext cx="1656239" cy="767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t>le dpi est logé, nourri </a:t>
            </a:r>
          </a:p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t>il est informé </a:t>
            </a:r>
          </a:p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t>reçoit argent de poche </a:t>
            </a:r>
          </a:p>
        </p:txBody>
      </p:sp>
      <p:sp>
        <p:nvSpPr>
          <p:cNvPr id="159" name="Shape 159"/>
          <p:cNvSpPr/>
          <p:nvPr/>
        </p:nvSpPr>
        <p:spPr>
          <a:xfrm>
            <a:off x="8054155" y="7158138"/>
            <a:ext cx="993881" cy="123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Recours possible </a:t>
            </a: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contre le refus </a:t>
            </a: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auprès du tribunal </a:t>
            </a:r>
          </a:p>
          <a:p>
            <a:pPr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administratif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8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1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Subtype="4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ntr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Subtype="8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clickEffect" presetSubtype="1" presetID="2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3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Class="entr" nodeType="clickEffect" presetSubtype="8" presetID="2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ntr" nodeType="click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Class="entr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Class="entr" nodeType="clickEffect" presetSubtype="4" presetID="22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4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Class="entr" nodeType="clickEffect" presetSubtype="1" presetID="2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3"/>
      <p:bldP build="whole" bldLvl="1" animBg="1" rev="0" advAuto="0" spid="146" grpId="26"/>
      <p:bldP build="whole" bldLvl="1" animBg="1" rev="0" advAuto="0" spid="132" grpId="23"/>
      <p:bldP build="whole" bldLvl="1" animBg="1" rev="0" advAuto="0" spid="143" grpId="30"/>
      <p:bldP build="whole" bldLvl="1" animBg="1" rev="0" advAuto="0" spid="125" grpId="19"/>
      <p:bldP build="whole" bldLvl="1" animBg="1" rev="0" advAuto="0" spid="157" grpId="6"/>
      <p:bldP build="whole" bldLvl="1" animBg="1" rev="0" advAuto="0" spid="139" grpId="11"/>
      <p:bldP build="whole" bldLvl="1" animBg="1" rev="0" advAuto="0" spid="133" grpId="10"/>
      <p:bldP build="whole" bldLvl="1" animBg="1" rev="0" advAuto="0" spid="148" grpId="22"/>
      <p:bldP build="whole" bldLvl="1" animBg="1" rev="0" advAuto="0" spid="124" grpId="32"/>
      <p:bldP build="whole" bldLvl="1" animBg="1" rev="0" advAuto="0" spid="122" grpId="17"/>
      <p:bldP build="whole" bldLvl="1" animBg="1" rev="0" advAuto="0" spid="147" grpId="33"/>
      <p:bldP build="whole" bldLvl="1" animBg="1" rev="0" advAuto="0" spid="137" grpId="31"/>
      <p:bldP build="whole" bldLvl="1" animBg="1" rev="0" advAuto="0" spid="153" grpId="21"/>
      <p:bldP build="whole" bldLvl="1" animBg="1" rev="0" advAuto="0" spid="154" grpId="28"/>
      <p:bldP build="whole" bldLvl="1" animBg="1" rev="0" advAuto="0" spid="155" grpId="14"/>
      <p:bldP build="whole" bldLvl="1" animBg="1" rev="0" advAuto="0" spid="141" grpId="2"/>
      <p:bldP build="whole" bldLvl="1" animBg="1" rev="0" advAuto="0" spid="135" grpId="5"/>
      <p:bldP build="whole" bldLvl="1" animBg="1" rev="0" advAuto="0" spid="127" grpId="16"/>
      <p:bldP build="whole" bldLvl="1" animBg="1" rev="0" advAuto="0" spid="156" grpId="3"/>
      <p:bldP build="whole" bldLvl="1" animBg="1" rev="0" advAuto="0" spid="128" grpId="27"/>
      <p:bldP build="whole" bldLvl="1" animBg="1" rev="0" advAuto="0" spid="159" grpId="24"/>
      <p:bldP build="whole" bldLvl="1" animBg="1" rev="0" advAuto="0" spid="144" grpId="29"/>
      <p:bldP build="whole" bldLvl="1" animBg="1" rev="0" advAuto="0" spid="158" grpId="12"/>
      <p:bldP build="whole" bldLvl="1" animBg="1" rev="0" advAuto="0" spid="151" grpId="9"/>
      <p:bldP build="whole" bldLvl="1" animBg="1" rev="0" advAuto="0" spid="142" grpId="7"/>
      <p:bldP build="whole" bldLvl="1" animBg="1" rev="0" advAuto="0" spid="138" grpId="1"/>
      <p:bldP build="whole" bldLvl="1" animBg="1" rev="0" advAuto="0" spid="145" grpId="18"/>
      <p:bldP build="whole" bldLvl="1" animBg="1" rev="0" advAuto="0" spid="136" grpId="25"/>
      <p:bldP build="whole" bldLvl="1" animBg="1" rev="0" advAuto="0" spid="120" grpId="15"/>
      <p:bldP build="whole" bldLvl="1" animBg="1" rev="0" advAuto="0" spid="150" grpId="4"/>
      <p:bldP build="whole" bldLvl="1" animBg="1" rev="0" advAuto="0" spid="149" grpId="20"/>
      <p:bldP build="whole" bldLvl="1" animBg="1" rev="0" advAuto="0" spid="119" grpId="8"/>
      <p:bldP build="whole" bldLvl="1" animBg="1" rev="0" advAuto="0" spid="152" grpId="34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