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8" r:id="rId3"/>
    <p:sldId id="271" r:id="rId4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essa Tarantini" initials="VT" lastIdx="2" clrIdx="0">
    <p:extLst>
      <p:ext uri="{19B8F6BF-5375-455C-9EA6-DF929625EA0E}">
        <p15:presenceInfo xmlns:p15="http://schemas.microsoft.com/office/powerpoint/2012/main" userId="S-1-5-21-3210268068-3955779823-4248853682-1858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184" y="6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1800" y="-10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30.03.22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499992" y="66898"/>
            <a:ext cx="4536504" cy="1640756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fr-FR" dirty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1707654"/>
            <a:ext cx="4536504" cy="1134126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Cliquez pour modifier le style des sous-titres du masque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499992" y="3219822"/>
            <a:ext cx="4392488" cy="1836204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insérer votre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2842022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4624387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6218" t="2818"/>
          <a:stretch>
            <a:fillRect/>
          </a:stretch>
        </p:blipFill>
        <p:spPr bwMode="auto">
          <a:xfrm>
            <a:off x="611560" y="267494"/>
            <a:ext cx="3528392" cy="431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92688" cy="378042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45000"/>
            <a:ext cx="8229600" cy="3697058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7966"/>
            <a:ext cx="647700" cy="378619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247715"/>
            <a:ext cx="7772400" cy="2079017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20680" cy="378042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45000"/>
            <a:ext cx="4038600" cy="36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45000"/>
            <a:ext cx="4038600" cy="36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7966"/>
            <a:ext cx="647700" cy="378619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6916"/>
            <a:ext cx="6120680" cy="378619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20680" cy="378042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805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789553"/>
            <a:ext cx="3008313" cy="380507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2"/>
            <a:ext cx="6192688" cy="42505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78179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6916"/>
            <a:ext cx="6192838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45357"/>
            <a:ext cx="8229600" cy="364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4679156"/>
            <a:ext cx="648000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‹N°›</a:t>
            </a:fld>
            <a:endParaRPr lang="fr-CH" dirty="0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23851" y="465535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9" name="Picture 5" descr="GOUV_MAEE_Direction de la coopération au développement et de l’action humanitaire 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216" y="123478"/>
            <a:ext cx="24844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389156"/>
            <a:ext cx="4536504" cy="1640756"/>
          </a:xfrm>
        </p:spPr>
        <p:txBody>
          <a:bodyPr/>
          <a:lstStyle/>
          <a:p>
            <a:r>
              <a:rPr lang="fr-FR" dirty="0"/>
              <a:t>Plénière spéciale du </a:t>
            </a:r>
            <a:r>
              <a:rPr lang="fr-FR" dirty="0" err="1"/>
              <a:t>Ronnen</a:t>
            </a:r>
            <a:r>
              <a:rPr lang="fr-FR" dirty="0"/>
              <a:t> </a:t>
            </a:r>
            <a:r>
              <a:rPr lang="fr-FR" dirty="0" err="1"/>
              <a:t>Dësch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029912"/>
            <a:ext cx="4536504" cy="1134126"/>
          </a:xfrm>
        </p:spPr>
        <p:txBody>
          <a:bodyPr/>
          <a:lstStyle/>
          <a:p>
            <a:r>
              <a:rPr lang="fr-FR" sz="1400" dirty="0"/>
              <a:t>30 mars 2022 </a:t>
            </a:r>
          </a:p>
          <a:p>
            <a:endParaRPr lang="fr-CH" sz="1400" dirty="0"/>
          </a:p>
          <a:p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C5F4DA5-3E3D-A848-9990-9FAE781C99F8}"/>
              </a:ext>
            </a:extLst>
          </p:cNvPr>
          <p:cNvSpPr txBox="1"/>
          <p:nvPr/>
        </p:nvSpPr>
        <p:spPr>
          <a:xfrm>
            <a:off x="899592" y="444395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Ministère du Travail et de l’Emploi</a:t>
            </a:r>
          </a:p>
        </p:txBody>
      </p:sp>
    </p:spTree>
    <p:extLst>
      <p:ext uri="{BB962C8B-B14F-4D97-AF65-F5344CB8AC3E}">
        <p14:creationId xmlns:p14="http://schemas.microsoft.com/office/powerpoint/2010/main" val="315578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Dispositions et </a:t>
            </a:r>
            <a:r>
              <a:rPr lang="en-US" dirty="0" err="1"/>
              <a:t>modalités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bg1"/>
            </a:solidFill>
          </a:ln>
        </p:spPr>
        <p:txBody>
          <a:bodyPr/>
          <a:lstStyle/>
          <a:p>
            <a:pPr algn="just"/>
            <a:r>
              <a:rPr lang="fr-FR" sz="1800" dirty="0"/>
              <a:t>Les bénéficiaires d’une protection temporaire sont dispensés de solliciter une autorisation d’occupation temporaire et peuvent ainsi accéder librement au marché de l’emploi au Luxembourg</a:t>
            </a:r>
          </a:p>
          <a:p>
            <a:pPr algn="just"/>
            <a:r>
              <a:rPr lang="fr-FR" sz="1800" dirty="0"/>
              <a:t>Dès l’obtention du statut de « protection temporaire » les personnes ayant fui la guerre en Ukraine peuvent s’inscrire en tant que demandeurs d’emploi à l ’ADEM</a:t>
            </a:r>
          </a:p>
          <a:p>
            <a:pPr algn="just"/>
            <a:r>
              <a:rPr lang="fr-FR" sz="1800" dirty="0"/>
              <a:t>En s’inscrivant à l’ADEM ils peuvent bénéficier de tous les services offerts par l’ADEM </a:t>
            </a:r>
          </a:p>
          <a:p>
            <a:pPr algn="just"/>
            <a:r>
              <a:rPr lang="fr-FR" sz="1800" dirty="0"/>
              <a:t>L’accès au marché du travail ne vaut que pour le marché de l’emploi luxembourgeois </a:t>
            </a:r>
          </a:p>
          <a:p>
            <a:pPr algn="just"/>
            <a:r>
              <a:rPr lang="fr-FR" sz="1800" dirty="0"/>
              <a:t>Les bénéficiaires d’une protection temporaire dans un autre pays que le Luxembourg n’ont pas accès au marché d’emploi Luxembourgeois</a:t>
            </a:r>
          </a:p>
          <a:p>
            <a:endParaRPr lang="fr-FR" sz="1800" dirty="0">
              <a:solidFill>
                <a:schemeClr val="bg2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highlight>
                <a:srgbClr val="FFFF00"/>
              </a:highlight>
            </a:endParaRPr>
          </a:p>
          <a:p>
            <a:endParaRPr lang="en-US" sz="18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FR" sz="18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18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67944" y="4452748"/>
            <a:ext cx="647700" cy="378619"/>
          </a:xfrm>
        </p:spPr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CF164B-8189-4DC5-A7BC-AD26B99B94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47" r="-2026" b="31803"/>
          <a:stretch/>
        </p:blipFill>
        <p:spPr>
          <a:xfrm>
            <a:off x="7020272" y="4302392"/>
            <a:ext cx="1907704" cy="54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9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Dipositions</a:t>
            </a:r>
            <a:r>
              <a:rPr lang="en-US" dirty="0"/>
              <a:t> et </a:t>
            </a:r>
            <a:r>
              <a:rPr lang="en-US" dirty="0" err="1"/>
              <a:t>modalités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just"/>
            <a:r>
              <a:rPr lang="fr-FR" sz="1800" dirty="0"/>
              <a:t>Tous les postes vacants doivent être déclarés par les entreprises et sont publiés sur le </a:t>
            </a:r>
            <a:r>
              <a:rPr lang="fr-FR" sz="1800" dirty="0" err="1"/>
              <a:t>JobBoard</a:t>
            </a:r>
            <a:r>
              <a:rPr lang="fr-FR" sz="1800" dirty="0"/>
              <a:t> de l’ADEM</a:t>
            </a:r>
          </a:p>
          <a:p>
            <a:pPr algn="just"/>
            <a:r>
              <a:rPr lang="fr-FR" sz="1800" dirty="0"/>
              <a:t>En tant que demandeur d’emploi l’accès au </a:t>
            </a:r>
            <a:r>
              <a:rPr lang="fr-FR" sz="1800" dirty="0" err="1"/>
              <a:t>JobBoard</a:t>
            </a:r>
            <a:r>
              <a:rPr lang="fr-FR" sz="1800" dirty="0"/>
              <a:t> est complet et le dépôt du CV est également possible</a:t>
            </a:r>
          </a:p>
          <a:p>
            <a:pPr algn="just"/>
            <a:r>
              <a:rPr lang="fr-FR" sz="1800" dirty="0"/>
              <a:t>Les demandeurs d’emploi non-inscrits à l’ADEM peuvent consulter les offres d’emploi sur la partie publique du </a:t>
            </a:r>
            <a:r>
              <a:rPr lang="fr-FR" sz="1800" dirty="0" err="1"/>
              <a:t>JobBoard</a:t>
            </a:r>
            <a:r>
              <a:rPr lang="fr-FR" sz="1800" dirty="0"/>
              <a:t> de l’ADEM</a:t>
            </a:r>
          </a:p>
          <a:p>
            <a:pPr algn="just"/>
            <a:r>
              <a:rPr lang="fr-FR" sz="1800" dirty="0"/>
              <a:t>L’ADEM a également mis en place une cellule spécifique dédiée aux bénéficiaires du statut de protection temporaire</a:t>
            </a:r>
          </a:p>
          <a:p>
            <a:endParaRPr lang="fr-FR" sz="20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18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en-US" sz="24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FR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67944" y="4452748"/>
            <a:ext cx="647700" cy="378619"/>
          </a:xfrm>
        </p:spPr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CF164B-8189-4DC5-A7BC-AD26B99B94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47" r="-2026" b="31803"/>
          <a:stretch/>
        </p:blipFill>
        <p:spPr>
          <a:xfrm>
            <a:off x="7020272" y="4302392"/>
            <a:ext cx="1907704" cy="54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45453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194</Words>
  <Application>Microsoft Macintosh PowerPoint</Application>
  <PresentationFormat>Affichage à l'écran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Modèle par défaut</vt:lpstr>
      <vt:lpstr>Plénière spéciale du Ronnen Dësch</vt:lpstr>
      <vt:lpstr>Dispositions et modalités</vt:lpstr>
      <vt:lpstr>Dipositions et modalités</vt:lpstr>
    </vt:vector>
  </TitlesOfParts>
  <Company>CIE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serge kollwelter</cp:lastModifiedBy>
  <cp:revision>97</cp:revision>
  <cp:lastPrinted>2022-03-30T07:46:59Z</cp:lastPrinted>
  <dcterms:created xsi:type="dcterms:W3CDTF">2014-02-06T11:46:14Z</dcterms:created>
  <dcterms:modified xsi:type="dcterms:W3CDTF">2022-03-30T07:48:52Z</dcterms:modified>
</cp:coreProperties>
</file>