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8" r:id="rId3"/>
    <p:sldId id="271" r:id="rId4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essa Tarantini" initials="VT" lastIdx="2" clrIdx="0">
    <p:extLst>
      <p:ext uri="{19B8F6BF-5375-455C-9EA6-DF929625EA0E}">
        <p15:presenceInfo xmlns:p15="http://schemas.microsoft.com/office/powerpoint/2012/main" userId="S-1-5-21-3210268068-3955779823-4248853682-1858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184" y="6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1800" y="-10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4C6545-DE21-4D42-90B9-358D2B5C9BD3}" type="datetimeFigureOut">
              <a:rPr lang="fr-CH"/>
              <a:pPr>
                <a:defRPr/>
              </a:pPr>
              <a:t>30.03.22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9AFCFC-08F2-4D3F-8046-0DCA77F23EF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CAA6F3-82AA-47A8-BA7A-1E0FF599BA8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499992" y="66898"/>
            <a:ext cx="4536504" cy="1640756"/>
          </a:xfrm>
        </p:spPr>
        <p:txBody>
          <a:bodyPr anchor="b"/>
          <a:lstStyle>
            <a:lvl1pPr>
              <a:defRPr sz="3000" baseline="0"/>
            </a:lvl1pPr>
          </a:lstStyle>
          <a:p>
            <a:r>
              <a:rPr lang="fr-FR" dirty="0"/>
              <a:t>Cliquez pour insérer le titre de la présentation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99992" y="1707654"/>
            <a:ext cx="4536504" cy="1134126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Cliquez pour modifier le style des sous-titres du masque</a:t>
            </a:r>
            <a:endParaRPr lang="fr-CH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3" hasCustomPrompt="1"/>
          </p:nvPr>
        </p:nvSpPr>
        <p:spPr>
          <a:xfrm>
            <a:off x="4499992" y="3219822"/>
            <a:ext cx="4392488" cy="1836204"/>
          </a:xfrm>
        </p:spPr>
        <p:txBody>
          <a:bodyPr/>
          <a:lstStyle>
            <a:lvl1pPr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insérer votre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4"/>
          </p:nvPr>
        </p:nvSpPr>
        <p:spPr>
          <a:xfrm>
            <a:off x="4500563" y="2842022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5"/>
          </p:nvPr>
        </p:nvSpPr>
        <p:spPr>
          <a:xfrm>
            <a:off x="827088" y="4624387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6218" t="2818"/>
          <a:stretch>
            <a:fillRect/>
          </a:stretch>
        </p:blipFill>
        <p:spPr bwMode="auto">
          <a:xfrm>
            <a:off x="611560" y="267494"/>
            <a:ext cx="3528392" cy="431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87474"/>
            <a:ext cx="6192688" cy="378042"/>
          </a:xfrm>
        </p:spPr>
        <p:txBody>
          <a:bodyPr/>
          <a:lstStyle/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45000"/>
            <a:ext cx="8229600" cy="3697058"/>
          </a:xfrm>
        </p:spPr>
        <p:txBody>
          <a:bodyPr/>
          <a:lstStyle>
            <a:lvl1pPr>
              <a:buSzPct val="80000"/>
              <a:defRPr/>
            </a:lvl1pPr>
            <a:lvl2pPr>
              <a:buSzPct val="100000"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7966"/>
            <a:ext cx="647700" cy="378619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fr-CH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247715"/>
            <a:ext cx="7772400" cy="2079017"/>
          </a:xfrm>
        </p:spPr>
        <p:txBody>
          <a:bodyPr anchor="t"/>
          <a:lstStyle>
            <a:lvl1pPr algn="l">
              <a:defRPr sz="3000" b="0" cap="none" baseline="0"/>
            </a:lvl1pPr>
          </a:lstStyle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5853-74E8-4477-9BDE-179E73DE4D1F}" type="slidenum">
              <a:rPr/>
              <a:pPr>
                <a:defRPr/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87474"/>
            <a:ext cx="6120680" cy="378042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45000"/>
            <a:ext cx="4038600" cy="36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45000"/>
            <a:ext cx="4038600" cy="36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7966"/>
            <a:ext cx="647700" cy="378619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fr-CH" sz="1400" kern="1200" smtClean="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‹N°›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86916"/>
            <a:ext cx="6120680" cy="378619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FC4F-9A2D-429A-B9A9-3BB7FEBE0BFA}" type="slidenum">
              <a:rPr/>
              <a:pPr>
                <a:defRPr/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A76D-C765-4406-92B4-4EB6523E831A}" type="slidenum">
              <a:rPr/>
              <a:pPr>
                <a:defRPr/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2DC5-527A-43BE-8519-F2D492EEFA6F}" type="slidenum">
              <a:rPr/>
              <a:pPr>
                <a:defRPr/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87474"/>
            <a:ext cx="6120680" cy="378042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8050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789553"/>
            <a:ext cx="3008313" cy="38050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1AA4-CC86-4390-A2EB-97155ED80552}" type="slidenum">
              <a:rPr/>
              <a:pPr>
                <a:defRPr/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2"/>
            <a:ext cx="6192688" cy="42505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78179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4679156"/>
            <a:ext cx="647700" cy="3774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D1C0C-5C3B-412A-8A2E-0A1766C03E50}" type="slidenum">
              <a:rPr/>
              <a:pPr>
                <a:defRPr/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86916"/>
            <a:ext cx="6192838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45357"/>
            <a:ext cx="8229600" cy="3642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4679156"/>
            <a:ext cx="648000" cy="37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‹N°›</a:t>
            </a:fld>
            <a:endParaRPr lang="fr-CH" dirty="0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 flipH="1">
            <a:off x="323851" y="465535"/>
            <a:ext cx="6119813" cy="0"/>
          </a:xfrm>
          <a:prstGeom prst="line">
            <a:avLst/>
          </a:prstGeom>
          <a:noFill/>
          <a:ln w="19050">
            <a:solidFill>
              <a:srgbClr val="E405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  <p:pic>
        <p:nvPicPr>
          <p:cNvPr id="9" name="Picture 5" descr="GOUV_MAEE_Direction de la coopération au développement et de l’action humanitaire 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16216" y="123478"/>
            <a:ext cx="24844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389156"/>
            <a:ext cx="4536504" cy="1640756"/>
          </a:xfrm>
        </p:spPr>
        <p:txBody>
          <a:bodyPr/>
          <a:lstStyle/>
          <a:p>
            <a:r>
              <a:rPr lang="fr-FR" dirty="0"/>
              <a:t>Plénière spéciale du </a:t>
            </a:r>
            <a:r>
              <a:rPr lang="fr-FR" dirty="0" err="1"/>
              <a:t>Ronnen</a:t>
            </a:r>
            <a:r>
              <a:rPr lang="fr-FR" dirty="0"/>
              <a:t> </a:t>
            </a:r>
            <a:r>
              <a:rPr lang="fr-FR" dirty="0" err="1"/>
              <a:t>Dësch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029912"/>
            <a:ext cx="4536504" cy="1134126"/>
          </a:xfrm>
        </p:spPr>
        <p:txBody>
          <a:bodyPr/>
          <a:lstStyle/>
          <a:p>
            <a:r>
              <a:rPr lang="fr-FR" sz="1400" dirty="0"/>
              <a:t>30 mars 2022 </a:t>
            </a:r>
          </a:p>
          <a:p>
            <a:endParaRPr lang="fr-CH" sz="1400" dirty="0"/>
          </a:p>
          <a:p>
            <a:endParaRPr lang="en-US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C5F4DA5-3E3D-A848-9990-9FAE781C99F8}"/>
              </a:ext>
            </a:extLst>
          </p:cNvPr>
          <p:cNvSpPr txBox="1"/>
          <p:nvPr/>
        </p:nvSpPr>
        <p:spPr>
          <a:xfrm>
            <a:off x="899592" y="444395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Ministère du Travail et de l’Emploi</a:t>
            </a:r>
          </a:p>
        </p:txBody>
      </p:sp>
    </p:spTree>
    <p:extLst>
      <p:ext uri="{BB962C8B-B14F-4D97-AF65-F5344CB8AC3E}">
        <p14:creationId xmlns:p14="http://schemas.microsoft.com/office/powerpoint/2010/main" val="315578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Dispositions et </a:t>
            </a:r>
            <a:r>
              <a:rPr lang="en-US" dirty="0" err="1"/>
              <a:t>modalités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pPr algn="just"/>
            <a:r>
              <a:rPr lang="fr-FR" sz="1800" dirty="0"/>
              <a:t>Les bénéficiaires d’une protection temporaire sont dispensés de solliciter une autorisation d’occupation temporaire et peuvent ainsi accéder librement au marché de l’emploi au Luxembourg</a:t>
            </a:r>
          </a:p>
          <a:p>
            <a:pPr algn="just"/>
            <a:r>
              <a:rPr lang="fr-FR" sz="1800" dirty="0"/>
              <a:t>Dès l’obtention du statut de « protection temporaire » les personnes ayant fui la guerre en Ukraine peuvent s’inscrire en tant que demandeurs d’emploi à l ’ADEM</a:t>
            </a:r>
          </a:p>
          <a:p>
            <a:pPr algn="just"/>
            <a:r>
              <a:rPr lang="fr-FR" sz="1800" dirty="0"/>
              <a:t>En s’inscrivant à l’ADEM ils peuvent bénéficier de tous les services offerts par l’ADEM </a:t>
            </a:r>
          </a:p>
          <a:p>
            <a:pPr algn="just"/>
            <a:r>
              <a:rPr lang="fr-FR" sz="1800" dirty="0"/>
              <a:t>L’accès au marché du travail ne vaut que pour le marché de l’emploi luxembourgeois </a:t>
            </a:r>
          </a:p>
          <a:p>
            <a:pPr algn="just"/>
            <a:r>
              <a:rPr lang="fr-FR" sz="1800" dirty="0"/>
              <a:t>Les bénéficiaires d’une protection temporaire dans un autre pays que le Luxembourg n’ont pas accès au marché d’emploi Luxembourgeois</a:t>
            </a:r>
          </a:p>
          <a:p>
            <a:endParaRPr lang="fr-FR" sz="1800" dirty="0">
              <a:solidFill>
                <a:schemeClr val="bg2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highlight>
                <a:srgbClr val="FFFF00"/>
              </a:highlight>
            </a:endParaRPr>
          </a:p>
          <a:p>
            <a:endParaRPr lang="en-US" sz="18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FR" sz="18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fr-FR" sz="18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67944" y="4452748"/>
            <a:ext cx="647700" cy="378619"/>
          </a:xfrm>
        </p:spPr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2</a:t>
            </a:fld>
            <a:endParaRPr lang="fr-CH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CF164B-8189-4DC5-A7BC-AD26B99B94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47" r="-2026" b="31803"/>
          <a:stretch/>
        </p:blipFill>
        <p:spPr>
          <a:xfrm>
            <a:off x="7020272" y="4302392"/>
            <a:ext cx="1907704" cy="54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69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Dipositions</a:t>
            </a:r>
            <a:r>
              <a:rPr lang="en-US" dirty="0"/>
              <a:t> et </a:t>
            </a:r>
            <a:r>
              <a:rPr lang="en-US" dirty="0" err="1"/>
              <a:t>modalités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just"/>
            <a:r>
              <a:rPr lang="fr-FR" sz="1800" dirty="0"/>
              <a:t>Tous les postes vacants doivent être déclarés par les entreprises et sont publiés sur le </a:t>
            </a:r>
            <a:r>
              <a:rPr lang="fr-FR" sz="1800" dirty="0" err="1"/>
              <a:t>JobBoard</a:t>
            </a:r>
            <a:r>
              <a:rPr lang="fr-FR" sz="1800" dirty="0"/>
              <a:t> de l’ADEM</a:t>
            </a:r>
          </a:p>
          <a:p>
            <a:pPr algn="just"/>
            <a:r>
              <a:rPr lang="fr-FR" sz="1800" dirty="0"/>
              <a:t>En tant que demandeur d’emploi l’accès au </a:t>
            </a:r>
            <a:r>
              <a:rPr lang="fr-FR" sz="1800" dirty="0" err="1"/>
              <a:t>JobBoard</a:t>
            </a:r>
            <a:r>
              <a:rPr lang="fr-FR" sz="1800" dirty="0"/>
              <a:t> est complet et le dépôt du CV est également possible</a:t>
            </a:r>
          </a:p>
          <a:p>
            <a:pPr algn="just"/>
            <a:r>
              <a:rPr lang="fr-FR" sz="1800" dirty="0"/>
              <a:t>Les demandeurs d’emploi non-inscrits à l’ADEM peuvent consulter les offres d’emploi sur la partie publique du </a:t>
            </a:r>
            <a:r>
              <a:rPr lang="fr-FR" sz="1800" dirty="0" err="1"/>
              <a:t>JobBoard</a:t>
            </a:r>
            <a:r>
              <a:rPr lang="fr-FR" sz="1800" dirty="0"/>
              <a:t> de l’ADEM</a:t>
            </a:r>
          </a:p>
          <a:p>
            <a:pPr algn="just"/>
            <a:r>
              <a:rPr lang="fr-FR" sz="1800" dirty="0"/>
              <a:t>L’ADEM a également mis en place une cellule spécifique dédiée aux bénéficiaires du statut de protection temporaire</a:t>
            </a:r>
          </a:p>
          <a:p>
            <a:endParaRPr lang="fr-FR" sz="20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fr-FR" sz="18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en-US" sz="24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FR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fr-FR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67944" y="4452748"/>
            <a:ext cx="647700" cy="378619"/>
          </a:xfrm>
        </p:spPr>
        <p:txBody>
          <a:bodyPr/>
          <a:lstStyle/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3</a:t>
            </a:fld>
            <a:endParaRPr lang="fr-CH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CF164B-8189-4DC5-A7BC-AD26B99B94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47" r="-2026" b="31803"/>
          <a:stretch/>
        </p:blipFill>
        <p:spPr>
          <a:xfrm>
            <a:off x="7020272" y="4302392"/>
            <a:ext cx="1907704" cy="54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45453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194</Words>
  <Application>Microsoft Macintosh PowerPoint</Application>
  <PresentationFormat>Affichage à l'écran (16:9)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Modèle par défaut</vt:lpstr>
      <vt:lpstr>Plénière spéciale du Ronnen Dësch</vt:lpstr>
      <vt:lpstr>Dispositions et modalités</vt:lpstr>
      <vt:lpstr>Dipositions et modalités</vt:lpstr>
    </vt:vector>
  </TitlesOfParts>
  <Company>CIE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serge kollwelter</cp:lastModifiedBy>
  <cp:revision>97</cp:revision>
  <cp:lastPrinted>2022-03-30T07:46:59Z</cp:lastPrinted>
  <dcterms:created xsi:type="dcterms:W3CDTF">2014-02-06T11:46:14Z</dcterms:created>
  <dcterms:modified xsi:type="dcterms:W3CDTF">2022-03-30T07:48:52Z</dcterms:modified>
</cp:coreProperties>
</file>