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2"/>
  </p:notesMasterIdLst>
  <p:sldIdLst>
    <p:sldId id="303" r:id="rId2"/>
    <p:sldId id="317" r:id="rId3"/>
    <p:sldId id="310" r:id="rId4"/>
    <p:sldId id="311" r:id="rId5"/>
    <p:sldId id="312" r:id="rId6"/>
    <p:sldId id="314" r:id="rId7"/>
    <p:sldId id="316" r:id="rId8"/>
    <p:sldId id="313" r:id="rId9"/>
    <p:sldId id="315" r:id="rId10"/>
    <p:sldId id="318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88862" autoAdjust="0"/>
  </p:normalViewPr>
  <p:slideViewPr>
    <p:cSldViewPr snapToGrid="0">
      <p:cViewPr varScale="1">
        <p:scale>
          <a:sx n="102" d="100"/>
          <a:sy n="102" d="100"/>
        </p:scale>
        <p:origin x="100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b-L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29A53-3645-4AC7-8494-6BF29D49F991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b-L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b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326AF-99E1-4636-A97E-3F468BAEDF60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2103469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326AF-99E1-4636-A97E-3F468BAEDF60}" type="slidenum">
              <a:rPr lang="lb-LU" smtClean="0"/>
              <a:t>1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3754943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3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317406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403919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B_PPT_Template_INTERIEU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F10-AC76-4B66-BA8A-752804D4D8D3}" type="datetime1">
              <a:rPr lang="lb-LU" smtClean="0"/>
              <a:t>30.03.22</a:t>
            </a:fld>
            <a:endParaRPr lang="fr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6335185" y="1628775"/>
            <a:ext cx="5160433" cy="4140200"/>
          </a:xfrm>
        </p:spPr>
        <p:txBody>
          <a:bodyPr/>
          <a:lstStyle/>
          <a:p>
            <a:endParaRPr lang="fr-LU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1" y="323656"/>
            <a:ext cx="10886017" cy="484187"/>
          </a:xfrm>
        </p:spPr>
        <p:txBody>
          <a:bodyPr/>
          <a:lstStyle>
            <a:lvl1pPr>
              <a:buFontTx/>
              <a:buNone/>
              <a:defRPr sz="2300" b="1" cap="all" baseline="0"/>
            </a:lvl1pPr>
            <a:lvl2pPr>
              <a:buFontTx/>
              <a:buNone/>
              <a:defRPr sz="2000" b="1" cap="all" baseline="0"/>
            </a:lvl2pPr>
            <a:lvl3pPr>
              <a:buFontTx/>
              <a:buNone/>
              <a:defRPr sz="2000" b="1" cap="all" baseline="0"/>
            </a:lvl3pPr>
            <a:lvl4pPr>
              <a:buFontTx/>
              <a:buNone/>
              <a:defRPr sz="2000" b="1" cap="all" baseline="0"/>
            </a:lvl4pPr>
            <a:lvl5pPr>
              <a:buFontTx/>
              <a:buNone/>
              <a:defRPr sz="2000" b="1" cap="all" baseline="0"/>
            </a:lvl5pPr>
          </a:lstStyle>
          <a:p>
            <a:r>
              <a:rPr lang="de-CH" dirty="0"/>
              <a:t>Pagetitel / titre de la page</a:t>
            </a:r>
            <a:endParaRPr lang="fr-LU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1132868"/>
            <a:ext cx="10872000" cy="315912"/>
          </a:xfrm>
        </p:spPr>
        <p:txBody>
          <a:bodyPr/>
          <a:lstStyle>
            <a:lvl1pPr>
              <a:buFontTx/>
              <a:buNone/>
              <a:defRPr sz="2000" b="1" cap="all" baseline="0">
                <a:solidFill>
                  <a:srgbClr val="0099FF"/>
                </a:solidFill>
              </a:defRPr>
            </a:lvl1pPr>
          </a:lstStyle>
          <a:p>
            <a:r>
              <a:rPr lang="de-CH" dirty="0"/>
              <a:t>Subtitel of page / Sous-titre de la page</a:t>
            </a:r>
            <a:endParaRPr lang="fr-LU" dirty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609600" y="1627200"/>
            <a:ext cx="5280000" cy="4140000"/>
          </a:xfrm>
        </p:spPr>
        <p:txBody>
          <a:bodyPr/>
          <a:lstStyle>
            <a:lvl1pPr>
              <a:defRPr sz="1800"/>
            </a:lvl1pPr>
            <a:lvl2pPr>
              <a:defRPr sz="17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fr-LU" dirty="0" err="1"/>
              <a:t>Lorem</a:t>
            </a:r>
            <a:r>
              <a:rPr lang="fr-LU" dirty="0"/>
              <a:t> </a:t>
            </a:r>
            <a:r>
              <a:rPr lang="fr-LU" dirty="0" err="1"/>
              <a:t>ipsum</a:t>
            </a:r>
            <a:r>
              <a:rPr lang="fr-LU" dirty="0"/>
              <a:t> </a:t>
            </a:r>
            <a:r>
              <a:rPr lang="fr-LU" dirty="0" err="1"/>
              <a:t>dolor</a:t>
            </a:r>
            <a:r>
              <a:rPr lang="fr-LU" dirty="0"/>
              <a:t> </a:t>
            </a:r>
            <a:r>
              <a:rPr lang="fr-LU" dirty="0" err="1"/>
              <a:t>sit</a:t>
            </a:r>
            <a:r>
              <a:rPr lang="fr-LU" dirty="0"/>
              <a:t> </a:t>
            </a:r>
            <a:r>
              <a:rPr lang="fr-LU" dirty="0" err="1"/>
              <a:t>amet</a:t>
            </a:r>
            <a:endParaRPr lang="fr-LU" dirty="0"/>
          </a:p>
          <a:p>
            <a:pPr lvl="1"/>
            <a:r>
              <a:rPr lang="fr-LU" dirty="0" err="1"/>
              <a:t>Aenean</a:t>
            </a:r>
            <a:r>
              <a:rPr lang="fr-LU" dirty="0"/>
              <a:t> massa</a:t>
            </a:r>
          </a:p>
          <a:p>
            <a:pPr lvl="1"/>
            <a:r>
              <a:rPr lang="fr-LU" dirty="0"/>
              <a:t>Cum </a:t>
            </a:r>
            <a:r>
              <a:rPr lang="fr-LU" dirty="0" err="1"/>
              <a:t>sociis</a:t>
            </a:r>
            <a:r>
              <a:rPr lang="fr-LU" dirty="0"/>
              <a:t> </a:t>
            </a:r>
            <a:r>
              <a:rPr lang="fr-LU" dirty="0" err="1"/>
              <a:t>natoque</a:t>
            </a:r>
            <a:r>
              <a:rPr lang="fr-LU" dirty="0"/>
              <a:t> </a:t>
            </a:r>
            <a:r>
              <a:rPr lang="fr-LU" dirty="0" err="1"/>
              <a:t>penatibus</a:t>
            </a:r>
            <a:r>
              <a:rPr lang="fr-LU" dirty="0"/>
              <a:t> </a:t>
            </a:r>
          </a:p>
          <a:p>
            <a:pPr lvl="2"/>
            <a:r>
              <a:rPr lang="fr-LU" dirty="0"/>
              <a:t>et </a:t>
            </a:r>
            <a:r>
              <a:rPr lang="fr-LU" dirty="0" err="1"/>
              <a:t>magnis</a:t>
            </a:r>
            <a:r>
              <a:rPr lang="fr-LU" dirty="0"/>
              <a:t> dis </a:t>
            </a:r>
            <a:r>
              <a:rPr lang="fr-LU" dirty="0" err="1"/>
              <a:t>parturient</a:t>
            </a:r>
            <a:endParaRPr lang="fr-LU" dirty="0"/>
          </a:p>
          <a:p>
            <a:pPr lvl="3"/>
            <a:r>
              <a:rPr lang="de-CH" dirty="0"/>
              <a:t>lorem ipsum</a:t>
            </a:r>
          </a:p>
          <a:p>
            <a:pPr lvl="4"/>
            <a:r>
              <a:rPr lang="de-CH" dirty="0"/>
              <a:t>lorem ipsum</a:t>
            </a:r>
            <a:endParaRPr lang="fr-LU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6201600" y="5768976"/>
            <a:ext cx="5294017" cy="397825"/>
          </a:xfrm>
        </p:spPr>
        <p:txBody>
          <a:bodyPr/>
          <a:lstStyle>
            <a:lvl1pPr marL="0">
              <a:lnSpc>
                <a:spcPts val="1200"/>
              </a:lnSpc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200"/>
            </a:lvl3pPr>
            <a:lvl4pPr>
              <a:buFontTx/>
              <a:buNone/>
              <a:defRPr sz="1200"/>
            </a:lvl4pPr>
            <a:lvl5pPr>
              <a:buFontTx/>
              <a:buNone/>
              <a:defRPr sz="1200"/>
            </a:lvl5pPr>
          </a:lstStyle>
          <a:p>
            <a:r>
              <a:rPr lang="de-CH" dirty="0"/>
              <a:t>Caption / légende</a:t>
            </a:r>
            <a:endParaRPr lang="fr-LU" dirty="0"/>
          </a:p>
        </p:txBody>
      </p:sp>
      <p:sp>
        <p:nvSpPr>
          <p:cNvPr id="24" name="Slide Number Placeholder 5"/>
          <p:cNvSpPr txBox="1">
            <a:spLocks/>
          </p:cNvSpPr>
          <p:nvPr userDrawn="1"/>
        </p:nvSpPr>
        <p:spPr>
          <a:xfrm>
            <a:off x="609600" y="6134400"/>
            <a:ext cx="5446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b-LU"/>
            </a:defPPr>
            <a:lvl1pPr marL="0" algn="r" defTabSz="914400" rtl="0" eaLnBrk="1" latinLnBrk="0" hangingPunct="1">
              <a:defRPr sz="1000" kern="1200">
                <a:solidFill>
                  <a:srgbClr val="E3061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A7019F9B-5CA8-4FF9-B30F-00BE0557E350}" type="slidenum">
              <a:rPr lang="lb-LU" sz="1000" b="1" smtClean="0"/>
              <a:pPr algn="l"/>
              <a:t>‹#›</a:t>
            </a:fld>
            <a:endParaRPr lang="lb-LU" sz="1000" b="1" dirty="0"/>
          </a:p>
        </p:txBody>
      </p:sp>
    </p:spTree>
    <p:extLst>
      <p:ext uri="{BB962C8B-B14F-4D97-AF65-F5344CB8AC3E}">
        <p14:creationId xmlns:p14="http://schemas.microsoft.com/office/powerpoint/2010/main" val="339767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576" y="286604"/>
            <a:ext cx="9194385" cy="833070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134868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85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111291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192345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353979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b-L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392308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b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5937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408371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330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9AD18A-1227-42B0-B902-B4E578E47F15}" type="datetimeFigureOut">
              <a:rPr lang="lb-LU" smtClean="0"/>
              <a:t>30.03.22</a:t>
            </a:fld>
            <a:endParaRPr lang="lb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b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577AF5-7053-4E38-BB3B-A853CA5E8189}" type="slidenum">
              <a:rPr lang="lb-LU" smtClean="0"/>
              <a:t>‹#›</a:t>
            </a:fld>
            <a:endParaRPr lang="lb-L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131350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89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F22EA-4D20-4825-9905-70D30F01A6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fr-LU" dirty="0"/>
            </a:br>
            <a:br>
              <a:rPr lang="fr-LU" dirty="0"/>
            </a:br>
            <a:r>
              <a:rPr lang="fr-LU" dirty="0"/>
              <a:t> </a:t>
            </a:r>
            <a:br>
              <a:rPr lang="fr-LU" dirty="0"/>
            </a:br>
            <a:br>
              <a:rPr lang="fr-LU" dirty="0"/>
            </a:br>
            <a:br>
              <a:rPr lang="fr-LU" dirty="0"/>
            </a:br>
            <a:br>
              <a:rPr lang="fr-LU" dirty="0"/>
            </a:br>
            <a:br>
              <a:rPr lang="fr-LU" dirty="0"/>
            </a:br>
            <a:br>
              <a:rPr lang="fr-LU" dirty="0"/>
            </a:br>
            <a:br>
              <a:rPr lang="fr-LU" dirty="0"/>
            </a:br>
            <a:br>
              <a:rPr lang="fr-LU" dirty="0"/>
            </a:br>
            <a:br>
              <a:rPr lang="fr-LU" dirty="0"/>
            </a:br>
            <a:br>
              <a:rPr lang="fr-LU" dirty="0"/>
            </a:br>
            <a:br>
              <a:rPr lang="fr-LU" dirty="0"/>
            </a:br>
            <a:br>
              <a:rPr lang="fr-LU" dirty="0"/>
            </a:br>
            <a:r>
              <a:rPr lang="fr-LU" b="1" dirty="0"/>
              <a:t>PUBLIC SCHOOL OFFER </a:t>
            </a:r>
            <a:endParaRPr lang="lb-LU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3F5FFE-7840-45C2-BABD-22EB0C30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FOR UKRAINIAN REFUGEES AND OTHER REFUGEES FROM UKRAINE IN LUXEMBOURG</a:t>
            </a:r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3209113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0B5E8-6341-47B5-833B-D98E2E44B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/>
              <a:t>Formation des </a:t>
            </a:r>
            <a:r>
              <a:rPr lang="lb-LU" dirty="0" err="1"/>
              <a:t>adultes</a:t>
            </a:r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200178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5FD4-777D-4C60-966F-A551A0042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72B86-87B8-4D78-87D0-F0D44D4AF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b-LU" sz="4400" dirty="0"/>
              <a:t>Remarque </a:t>
            </a:r>
            <a:r>
              <a:rPr lang="lb-LU" sz="4400" dirty="0" err="1"/>
              <a:t>préliminaire</a:t>
            </a:r>
            <a:endParaRPr lang="lb-LU" sz="4400" dirty="0"/>
          </a:p>
        </p:txBody>
      </p:sp>
    </p:spTree>
    <p:extLst>
      <p:ext uri="{BB962C8B-B14F-4D97-AF65-F5344CB8AC3E}">
        <p14:creationId xmlns:p14="http://schemas.microsoft.com/office/powerpoint/2010/main" val="408757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FEB40-1DD6-493B-931A-4F86BCFF3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Age 0-4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DB1868-51FA-4479-AEFE-39A0D23E0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2" y="2947987"/>
            <a:ext cx="780097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4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0A2C3-10C8-4E96-ABF0-C6051AD36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Age 4-6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38573B-1E6A-44D7-80A0-50F4A8C70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975" y="2943225"/>
            <a:ext cx="64960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6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C0241-E452-4093-A503-09823DDC2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Age 6-12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AAE976-B36B-4D05-AE4D-244925037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55" y="1662759"/>
            <a:ext cx="11779489" cy="353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620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30CD7-6598-42B9-9846-49732D226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Educational and care services at preschool and primary school</a:t>
            </a:r>
            <a:endParaRPr lang="fr-LU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7C0F8F-D71F-438F-9582-234110139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116" y="1454323"/>
            <a:ext cx="10583768" cy="394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071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33D28-0BF5-4D22-8C6E-04DC1770E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err="1"/>
              <a:t>Students</a:t>
            </a:r>
            <a:r>
              <a:rPr lang="lb-LU" dirty="0"/>
              <a:t> </a:t>
            </a:r>
            <a:r>
              <a:rPr lang="lb-LU" dirty="0" err="1"/>
              <a:t>with</a:t>
            </a:r>
            <a:r>
              <a:rPr lang="lb-LU" dirty="0"/>
              <a:t> </a:t>
            </a:r>
            <a:r>
              <a:rPr lang="lb-LU" dirty="0" err="1"/>
              <a:t>special</a:t>
            </a:r>
            <a:r>
              <a:rPr lang="lb-LU" dirty="0"/>
              <a:t> </a:t>
            </a:r>
            <a:r>
              <a:rPr lang="lb-LU" dirty="0" err="1"/>
              <a:t>needs</a:t>
            </a:r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210148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4275E-DDA3-4D5E-91C3-759AB412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Age 12+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04D22E-A248-4FC6-9426-ABB904221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56" y="1620133"/>
            <a:ext cx="11724487" cy="361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746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70CF8-BA2B-47C2-973F-8E9A05417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Age 17+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936D73-4D52-45A8-B52A-7C581DE4C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0" y="2145872"/>
            <a:ext cx="11879179" cy="256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5683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               PUBLIC SCHOOL OFFER </vt:lpstr>
      <vt:lpstr>PowerPoint Presentation</vt:lpstr>
      <vt:lpstr>Age 0-4</vt:lpstr>
      <vt:lpstr>Age 4-6</vt:lpstr>
      <vt:lpstr>Age 6-12</vt:lpstr>
      <vt:lpstr>Educational and care services at preschool and primary school</vt:lpstr>
      <vt:lpstr>Students with special needs</vt:lpstr>
      <vt:lpstr>Age 12+</vt:lpstr>
      <vt:lpstr>Age 17+</vt:lpstr>
      <vt:lpstr>Formation des adultes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 Langues et Cultures</dc:title>
  <dc:creator>WAGNER Isabelle</dc:creator>
  <cp:lastModifiedBy>Pierre Reding</cp:lastModifiedBy>
  <cp:revision>163</cp:revision>
  <cp:lastPrinted>2021-11-10T15:51:47Z</cp:lastPrinted>
  <dcterms:created xsi:type="dcterms:W3CDTF">2021-05-14T07:16:02Z</dcterms:created>
  <dcterms:modified xsi:type="dcterms:W3CDTF">2022-03-30T07:28:03Z</dcterms:modified>
</cp:coreProperties>
</file>