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8" r:id="rId3"/>
    <p:sldId id="271" r:id="rId4"/>
    <p:sldId id="272" r:id="rId5"/>
    <p:sldId id="273" r:id="rId6"/>
    <p:sldId id="274" r:id="rId7"/>
    <p:sldId id="275" r:id="rId8"/>
    <p:sldId id="276" r:id="rId9"/>
    <p:sldId id="277" r:id="rId10"/>
  </p:sldIdLst>
  <p:sldSz cx="9144000" cy="5143500" type="screen16x9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nessa Tarantini" initials="VT" lastIdx="2" clrIdx="0">
    <p:extLst>
      <p:ext uri="{19B8F6BF-5375-455C-9EA6-DF929625EA0E}">
        <p15:presenceInfo xmlns:p15="http://schemas.microsoft.com/office/powerpoint/2012/main" userId="S-1-5-21-3210268068-3955779823-4248853682-18586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22" autoAdjust="0"/>
  </p:normalViewPr>
  <p:slideViewPr>
    <p:cSldViewPr>
      <p:cViewPr varScale="1">
        <p:scale>
          <a:sx n="152" d="100"/>
          <a:sy n="152" d="100"/>
        </p:scale>
        <p:origin x="366" y="13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3" d="100"/>
          <a:sy n="113" d="100"/>
        </p:scale>
        <p:origin x="-1800" y="-108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DB4C6545-DE21-4D42-90B9-358D2B5C9BD3}" type="datetimeFigureOut">
              <a:rPr lang="fr-CH"/>
              <a:pPr>
                <a:defRPr/>
              </a:pPr>
              <a:t>30.03.2022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E49AFCFC-08F2-4D3F-8046-0DCA77F23EF8}" type="slidenum">
              <a:rPr lang="fr-CH"/>
              <a:pPr>
                <a:defRPr/>
              </a:pPr>
              <a:t>‹#›</a:t>
            </a:fld>
            <a:endParaRPr lang="fr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86000" y="514350"/>
            <a:ext cx="4572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Cliquez pour modifier les styles du texte du masque</a:t>
            </a:r>
          </a:p>
          <a:p>
            <a:pPr lvl="1"/>
            <a:r>
              <a:rPr lang="en-US" noProof="0"/>
              <a:t>Deuxième niveau</a:t>
            </a:r>
          </a:p>
          <a:p>
            <a:pPr lvl="2"/>
            <a:r>
              <a:rPr lang="en-US" noProof="0"/>
              <a:t>Troisième niveau</a:t>
            </a:r>
          </a:p>
          <a:p>
            <a:pPr lvl="3"/>
            <a:r>
              <a:rPr lang="en-US" noProof="0"/>
              <a:t>Quatrième niveau</a:t>
            </a:r>
          </a:p>
          <a:p>
            <a:pPr lvl="4"/>
            <a:r>
              <a:rPr lang="en-US" noProof="0"/>
              <a:t>Cinquième niveau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94CAA6F3-82AA-47A8-BA7A-1E0FF599BA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4499992" y="66898"/>
            <a:ext cx="4536504" cy="1640756"/>
          </a:xfrm>
        </p:spPr>
        <p:txBody>
          <a:bodyPr anchor="b"/>
          <a:lstStyle>
            <a:lvl1pPr>
              <a:defRPr sz="3000" baseline="0"/>
            </a:lvl1pPr>
          </a:lstStyle>
          <a:p>
            <a:r>
              <a:rPr lang="fr-FR" dirty="0"/>
              <a:t>Cliquez pour insérer le titre de la présentation</a:t>
            </a:r>
            <a:endParaRPr lang="fr-CH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499992" y="1707654"/>
            <a:ext cx="4536504" cy="1134126"/>
          </a:xfrm>
        </p:spPr>
        <p:txBody>
          <a:bodyPr/>
          <a:lstStyle>
            <a:lvl1pPr marL="0" indent="0" algn="l">
              <a:buNone/>
              <a:defRPr sz="2400" baseline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dirty="0"/>
              <a:t>Cliquez pour modifier le style des sous-titres du masque</a:t>
            </a:r>
            <a:endParaRPr lang="fr-CH" dirty="0"/>
          </a:p>
        </p:txBody>
      </p:sp>
      <p:sp>
        <p:nvSpPr>
          <p:cNvPr id="8" name="Espace réservé du contenu 2"/>
          <p:cNvSpPr>
            <a:spLocks noGrp="1"/>
          </p:cNvSpPr>
          <p:nvPr>
            <p:ph sz="half" idx="13" hasCustomPrompt="1"/>
          </p:nvPr>
        </p:nvSpPr>
        <p:spPr>
          <a:xfrm>
            <a:off x="4499992" y="3219822"/>
            <a:ext cx="4392488" cy="1836204"/>
          </a:xfrm>
        </p:spPr>
        <p:txBody>
          <a:bodyPr/>
          <a:lstStyle>
            <a:lvl1pPr>
              <a:buNone/>
              <a:defRPr sz="28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Cliquez pour insérer votre logo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4"/>
          </p:nvPr>
        </p:nvSpPr>
        <p:spPr>
          <a:xfrm>
            <a:off x="4500563" y="2842022"/>
            <a:ext cx="2133600" cy="3571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ftr" sz="quarter" idx="15"/>
          </p:nvPr>
        </p:nvSpPr>
        <p:spPr>
          <a:xfrm>
            <a:off x="827088" y="4624387"/>
            <a:ext cx="2895600" cy="3571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l="6218" t="2818"/>
          <a:stretch>
            <a:fillRect/>
          </a:stretch>
        </p:blipFill>
        <p:spPr bwMode="auto">
          <a:xfrm>
            <a:off x="611560" y="267494"/>
            <a:ext cx="3528392" cy="431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87474"/>
            <a:ext cx="6192688" cy="378042"/>
          </a:xfrm>
        </p:spPr>
        <p:txBody>
          <a:bodyPr/>
          <a:lstStyle/>
          <a:p>
            <a:r>
              <a:rPr lang="fr-FR" dirty="0"/>
              <a:t>Cliquez pour modifier le style du titre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45000"/>
            <a:ext cx="8229600" cy="3697058"/>
          </a:xfrm>
        </p:spPr>
        <p:txBody>
          <a:bodyPr/>
          <a:lstStyle>
            <a:lvl1pPr>
              <a:buSzPct val="80000"/>
              <a:defRPr/>
            </a:lvl1pPr>
            <a:lvl2pPr>
              <a:buSzPct val="100000"/>
              <a:defRPr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H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7988" y="4677966"/>
            <a:ext cx="647700" cy="378619"/>
          </a:xfrm>
        </p:spPr>
        <p:txBody>
          <a:bodyPr/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lang="fr-CH" sz="1400" kern="1200">
                <a:solidFill>
                  <a:schemeClr val="tx2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‹#›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2247715"/>
            <a:ext cx="7772400" cy="2079017"/>
          </a:xfrm>
        </p:spPr>
        <p:txBody>
          <a:bodyPr anchor="t"/>
          <a:lstStyle>
            <a:lvl1pPr algn="l">
              <a:defRPr sz="3000" b="0" cap="none" baseline="0"/>
            </a:lvl1pPr>
          </a:lstStyle>
          <a:p>
            <a:r>
              <a:rPr lang="fr-FR" dirty="0"/>
              <a:t>Cliquez pour modifier le style du titre</a:t>
            </a:r>
            <a:endParaRPr lang="fr-CH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7988" y="4679156"/>
            <a:ext cx="647700" cy="37742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A5853-74E8-4477-9BDE-179E73DE4D1F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87474"/>
            <a:ext cx="6120680" cy="378042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945000"/>
            <a:ext cx="4038600" cy="364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H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945000"/>
            <a:ext cx="4038600" cy="364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7988" y="4677966"/>
            <a:ext cx="647700" cy="378619"/>
          </a:xfr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lang="fr-CH" sz="1400" kern="1200" smtClean="0">
                <a:solidFill>
                  <a:schemeClr val="bg2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algn="r">
              <a:defRPr/>
            </a:pPr>
            <a:fld id="{6D50F976-ED03-4AFA-8DEC-1D2A8443733C}" type="slidenum">
              <a:rPr lang="fr-CH" smtClean="0"/>
              <a:pPr algn="r">
                <a:defRPr/>
              </a:pPr>
              <a:t>‹#›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86916"/>
            <a:ext cx="6120680" cy="378619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Cliquez pour modifier le style du titre</a:t>
            </a:r>
            <a:endParaRPr lang="fr-CH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7988" y="4679156"/>
            <a:ext cx="647700" cy="37742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BFC4F-9A2D-429A-B9A9-3BB7FEBE0BFA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Cliquez pour modifier le style du titre</a:t>
            </a:r>
            <a:endParaRPr lang="fr-CH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7988" y="4679156"/>
            <a:ext cx="647700" cy="37742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5A76D-C765-4406-92B4-4EB6523E831A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7988" y="4679156"/>
            <a:ext cx="647700" cy="37742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7B2DC5-527A-43BE-8519-F2D492EEFA6F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87474"/>
            <a:ext cx="6120680" cy="378042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fr-FR" dirty="0"/>
              <a:t>Cliquez pour modifier le style du titre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789553"/>
            <a:ext cx="5111750" cy="380507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H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789553"/>
            <a:ext cx="3008313" cy="380507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7988" y="4679156"/>
            <a:ext cx="647700" cy="37742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21AA4-CC86-4390-A2EB-97155ED80552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40462"/>
            <a:ext cx="6192688" cy="42505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fr-FR" dirty="0"/>
              <a:t>Cliquez pour modifier le style du titre</a:t>
            </a:r>
            <a:endParaRPr lang="fr-CH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781794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H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7988" y="4679156"/>
            <a:ext cx="647700" cy="37742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D1C0C-5C3B-412A-8A2E-0A1766C03E50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86916"/>
            <a:ext cx="6192838" cy="378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45357"/>
            <a:ext cx="8229600" cy="3642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Cliquez</a:t>
            </a:r>
            <a:r>
              <a:rPr lang="en-US" dirty="0"/>
              <a:t> pour modifier les styles du </a:t>
            </a:r>
            <a:r>
              <a:rPr lang="en-US" dirty="0" err="1"/>
              <a:t>texte</a:t>
            </a:r>
            <a:r>
              <a:rPr lang="en-US" dirty="0"/>
              <a:t> du masque</a:t>
            </a:r>
          </a:p>
          <a:p>
            <a:pPr lvl="1"/>
            <a:r>
              <a:rPr lang="en-US" dirty="0" err="1"/>
              <a:t>Deuxième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2"/>
            <a:r>
              <a:rPr lang="en-US" dirty="0" err="1"/>
              <a:t>Troisième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3"/>
            <a:r>
              <a:rPr lang="en-US" dirty="0" err="1"/>
              <a:t>Quatrième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4"/>
            <a:r>
              <a:rPr lang="en-US" dirty="0" err="1"/>
              <a:t>Cinquième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7988" y="4679156"/>
            <a:ext cx="648000" cy="377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lang="en-US" sz="1400" kern="1200">
                <a:solidFill>
                  <a:schemeClr val="tx2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9BAA5FE0-F9D2-408F-983E-B87BCD5EA5C6}" type="slidenum">
              <a:rPr lang="fr-CH" smtClean="0"/>
              <a:pPr>
                <a:defRPr/>
              </a:pPr>
              <a:t>‹#›</a:t>
            </a:fld>
            <a:endParaRPr lang="fr-CH" dirty="0"/>
          </a:p>
        </p:txBody>
      </p:sp>
      <p:sp>
        <p:nvSpPr>
          <p:cNvPr id="10" name="Line 6"/>
          <p:cNvSpPr>
            <a:spLocks noChangeShapeType="1"/>
          </p:cNvSpPr>
          <p:nvPr userDrawn="1"/>
        </p:nvSpPr>
        <p:spPr bwMode="auto">
          <a:xfrm flipH="1">
            <a:off x="323851" y="465535"/>
            <a:ext cx="6119813" cy="0"/>
          </a:xfrm>
          <a:prstGeom prst="line">
            <a:avLst/>
          </a:prstGeom>
          <a:noFill/>
          <a:ln w="19050">
            <a:solidFill>
              <a:srgbClr val="E4052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CH">
              <a:latin typeface="Arial" pitchFamily="34" charset="0"/>
            </a:endParaRPr>
          </a:p>
        </p:txBody>
      </p:sp>
      <p:pic>
        <p:nvPicPr>
          <p:cNvPr id="9" name="Picture 5" descr="GOUV_MAEE_Direction de la coopération au développement et de l’action humanitaire "/>
          <p:cNvPicPr>
            <a:picLocks noChangeAspect="1" noChangeArrowheads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516216" y="123478"/>
            <a:ext cx="2484437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Ø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pitchFamily="34" charset="0"/>
        <a:buChar char="•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Calibri" pitchFamily="34" charset="0"/>
        <a:buChar char="‒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Calibri" pitchFamily="34" charset="0"/>
        <a:buChar char="»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99992" y="858986"/>
            <a:ext cx="4536504" cy="1640756"/>
          </a:xfrm>
        </p:spPr>
        <p:txBody>
          <a:bodyPr/>
          <a:lstStyle/>
          <a:p>
            <a:pPr algn="ctr"/>
            <a:r>
              <a:rPr lang="fr-FR" dirty="0" smtClean="0"/>
              <a:t>Plénière spéciale du </a:t>
            </a:r>
            <a:r>
              <a:rPr lang="fr-FR" dirty="0" err="1" smtClean="0"/>
              <a:t>Ronnen</a:t>
            </a:r>
            <a:r>
              <a:rPr lang="fr-FR" dirty="0" smtClean="0"/>
              <a:t> </a:t>
            </a:r>
            <a:r>
              <a:rPr lang="fr-FR" dirty="0" err="1" smtClean="0"/>
              <a:t>Dësch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9992" y="2373728"/>
            <a:ext cx="4536504" cy="1134126"/>
          </a:xfrm>
        </p:spPr>
        <p:txBody>
          <a:bodyPr/>
          <a:lstStyle/>
          <a:p>
            <a:pPr algn="ctr"/>
            <a:r>
              <a:rPr lang="fr-FR" sz="1400" dirty="0" smtClean="0"/>
              <a:t>30 mars 2022 </a:t>
            </a:r>
            <a:endParaRPr lang="fr-FR" sz="1400" dirty="0"/>
          </a:p>
          <a:p>
            <a:endParaRPr lang="fr-CH" sz="1400" dirty="0"/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3754484"/>
            <a:ext cx="3168352" cy="833490"/>
          </a:xfrm>
        </p:spPr>
      </p:pic>
    </p:spTree>
    <p:extLst>
      <p:ext uri="{BB962C8B-B14F-4D97-AF65-F5344CB8AC3E}">
        <p14:creationId xmlns:p14="http://schemas.microsoft.com/office/powerpoint/2010/main" val="315578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</a:t>
            </a:r>
            <a:r>
              <a:rPr lang="en-US" dirty="0" err="1" smtClean="0"/>
              <a:t>ontexte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  <a:ln>
            <a:solidFill>
              <a:schemeClr val="bg1"/>
            </a:solidFill>
          </a:ln>
        </p:spPr>
        <p:txBody>
          <a:bodyPr/>
          <a:lstStyle/>
          <a:p>
            <a:pPr algn="just"/>
            <a:r>
              <a:rPr lang="fr-FR" sz="1800" dirty="0"/>
              <a:t>L’afflux de réfugiés ukrainiens a déclenché une vague de solidarité parmi les résidents luxembourgeois</a:t>
            </a:r>
            <a:r>
              <a:rPr lang="fr-FR" sz="1800" dirty="0" smtClean="0"/>
              <a:t>.</a:t>
            </a:r>
          </a:p>
          <a:p>
            <a:pPr algn="just"/>
            <a:r>
              <a:rPr lang="fr-FR" sz="1800" dirty="0"/>
              <a:t>Ensemble avec Caritas Luxembourg et la Croix-Rouge luxembourgeoise, le ministère de la Famille, de l’Intégration et à la Grande Région a mis en place un dispositif de mise en relation des personnes fuyant la guerre en Ukraine avec les résidents </a:t>
            </a:r>
            <a:r>
              <a:rPr lang="fr-FR" sz="1800" dirty="0" smtClean="0"/>
              <a:t>luxembourgeois désireux </a:t>
            </a:r>
            <a:r>
              <a:rPr lang="fr-FR" sz="1800" dirty="0"/>
              <a:t>de leur proposer, gracieusement, un hébergement ou un accueil en famille</a:t>
            </a:r>
            <a:r>
              <a:rPr lang="fr-FR" sz="1800" dirty="0" smtClean="0"/>
              <a:t>.</a:t>
            </a:r>
          </a:p>
          <a:p>
            <a:pPr algn="just"/>
            <a:r>
              <a:rPr lang="fr-FR" sz="1800" dirty="0"/>
              <a:t>L’ASTI, Caritas Luxembourg, et la Croix-Rouge Luxembourgeoise avec le soutien du ministère de la Famille, de l’Intégration et à la Grande Région coordonnent le bénévolat</a:t>
            </a:r>
            <a:endParaRPr lang="fr-FR" sz="1800" dirty="0" smtClean="0">
              <a:solidFill>
                <a:schemeClr val="bg2"/>
              </a:solidFill>
              <a:effectLst>
                <a:outerShdw blurRad="50800" dist="50800" dir="5400000" algn="ctr" rotWithShape="0">
                  <a:schemeClr val="bg1"/>
                </a:outerShdw>
              </a:effectLst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bg2"/>
              </a:solidFill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fr-FR" sz="1800" dirty="0" smtClean="0">
              <a:solidFill>
                <a:schemeClr val="bg2"/>
              </a:solidFill>
              <a:highlight>
                <a:srgbClr val="FFFF00"/>
              </a:highlight>
            </a:endParaRPr>
          </a:p>
          <a:p>
            <a:endParaRPr lang="fr-FR" sz="1800" dirty="0" smtClean="0">
              <a:solidFill>
                <a:schemeClr val="bg2"/>
              </a:solidFill>
              <a:highlight>
                <a:srgbClr val="FFFF00"/>
              </a:highlight>
            </a:endParaRP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067944" y="4452748"/>
            <a:ext cx="647700" cy="378619"/>
          </a:xfrm>
        </p:spPr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2</a:t>
            </a:fld>
            <a:endParaRPr lang="fr-CH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1796" y="4321335"/>
            <a:ext cx="2108476" cy="554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69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Projet</a:t>
            </a:r>
            <a:r>
              <a:rPr lang="en-US" dirty="0" smtClean="0"/>
              <a:t> </a:t>
            </a:r>
            <a:r>
              <a:rPr lang="en-US" dirty="0" err="1" smtClean="0"/>
              <a:t>familles</a:t>
            </a:r>
            <a:r>
              <a:rPr lang="en-US" dirty="0" smtClean="0"/>
              <a:t> </a:t>
            </a:r>
            <a:r>
              <a:rPr lang="en-US" dirty="0" err="1" smtClean="0"/>
              <a:t>d’accueil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fr-FR" sz="1800" dirty="0"/>
              <a:t>Création d’un formulaire pour centraliser les offres d’hébergement émanant de personnes </a:t>
            </a:r>
            <a:r>
              <a:rPr lang="fr-FR" sz="1800" dirty="0" smtClean="0"/>
              <a:t>privées</a:t>
            </a:r>
          </a:p>
          <a:p>
            <a:r>
              <a:rPr lang="fr-FR" sz="1800" dirty="0" smtClean="0"/>
              <a:t>Prise de contact avec l’accueillant potentiel par l’une des associations partenaires</a:t>
            </a:r>
          </a:p>
          <a:p>
            <a:r>
              <a:rPr lang="fr-FR" sz="1800" dirty="0" smtClean="0"/>
              <a:t>Visite à domicile par l’une des associations partenaires </a:t>
            </a:r>
            <a:r>
              <a:rPr lang="fr-FR" sz="1800" dirty="0" smtClean="0"/>
              <a:t>afin de vérifier si le logement proposé permet aux personnes d’être hébergées dans </a:t>
            </a:r>
            <a:r>
              <a:rPr lang="fr-FR" sz="1800" dirty="0" smtClean="0"/>
              <a:t>des conditions </a:t>
            </a:r>
            <a:r>
              <a:rPr lang="fr-FR" sz="1800" dirty="0" smtClean="0"/>
              <a:t>dignes</a:t>
            </a:r>
            <a:endParaRPr lang="fr-FR" sz="1800" dirty="0" smtClean="0"/>
          </a:p>
          <a:p>
            <a:r>
              <a:rPr lang="fr-FR" sz="1800" dirty="0" smtClean="0"/>
              <a:t>Ensuite, les offres d’hébergement sont transmises à </a:t>
            </a:r>
            <a:r>
              <a:rPr lang="fr-FR" sz="1800" dirty="0" smtClean="0"/>
              <a:t>l’Office national de l’accueil (ONA) qui organise la mise en relation de la personne/famille d’accueil avec les bénéficiaires de protection temporaire (BPT)</a:t>
            </a:r>
          </a:p>
          <a:p>
            <a:r>
              <a:rPr lang="fr-FR" sz="1800" dirty="0" smtClean="0"/>
              <a:t>Mise en place d’une hotline et d’une adresse email gérées par les associations partenaires pour répondre aux questions liées à ce dispositif </a:t>
            </a:r>
          </a:p>
          <a:p>
            <a:pPr marL="0" indent="0">
              <a:buNone/>
            </a:pPr>
            <a:endParaRPr lang="fr-FR" sz="1800" dirty="0" smtClean="0"/>
          </a:p>
          <a:p>
            <a:endParaRPr lang="fr-FR" sz="1800" dirty="0"/>
          </a:p>
          <a:p>
            <a:endParaRPr lang="fr-FR" sz="1800" dirty="0" smtClean="0">
              <a:solidFill>
                <a:schemeClr val="bg2"/>
              </a:solidFill>
              <a:highlight>
                <a:srgbClr val="FFFF00"/>
              </a:highlight>
            </a:endParaRPr>
          </a:p>
          <a:p>
            <a:endParaRPr lang="fr-FR" sz="2000" dirty="0">
              <a:solidFill>
                <a:schemeClr val="bg2"/>
              </a:solidFill>
              <a:highlight>
                <a:srgbClr val="FFFF00"/>
              </a:highlight>
            </a:endParaRPr>
          </a:p>
          <a:p>
            <a:endParaRPr lang="fr-FR" sz="2000" dirty="0" smtClean="0">
              <a:solidFill>
                <a:schemeClr val="bg2"/>
              </a:solidFill>
              <a:highlight>
                <a:srgbClr val="FFFF00"/>
              </a:highlight>
            </a:endParaRPr>
          </a:p>
          <a:p>
            <a:endParaRPr lang="fr-FR" sz="2000" dirty="0" smtClean="0">
              <a:solidFill>
                <a:schemeClr val="bg2"/>
              </a:solidFill>
              <a:highlight>
                <a:srgbClr val="FFFF00"/>
              </a:highlight>
            </a:endParaRPr>
          </a:p>
          <a:p>
            <a:endParaRPr lang="fr-FR" sz="2000" dirty="0">
              <a:solidFill>
                <a:schemeClr val="bg2"/>
              </a:solidFill>
              <a:highlight>
                <a:srgbClr val="FFFF00"/>
              </a:highlight>
            </a:endParaRPr>
          </a:p>
          <a:p>
            <a:endParaRPr lang="fr-FR" sz="2000" dirty="0" smtClean="0">
              <a:solidFill>
                <a:schemeClr val="bg2"/>
              </a:solidFill>
              <a:highlight>
                <a:srgbClr val="FFFF00"/>
              </a:highlight>
            </a:endParaRPr>
          </a:p>
          <a:p>
            <a:endParaRPr lang="fr-FR" sz="1800" dirty="0" smtClean="0">
              <a:solidFill>
                <a:schemeClr val="bg2"/>
              </a:solidFill>
              <a:highlight>
                <a:srgbClr val="FFFF00"/>
              </a:highlight>
            </a:endParaRPr>
          </a:p>
          <a:p>
            <a:endParaRPr lang="en-US" sz="2400" dirty="0" smtClean="0">
              <a:solidFill>
                <a:schemeClr val="bg2"/>
              </a:solidFill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fr-FR" dirty="0" smtClean="0">
              <a:solidFill>
                <a:schemeClr val="bg2"/>
              </a:solidFill>
              <a:highlight>
                <a:srgbClr val="FFFF00"/>
              </a:highlight>
            </a:endParaRPr>
          </a:p>
          <a:p>
            <a:endParaRPr lang="fr-FR" dirty="0" smtClean="0">
              <a:solidFill>
                <a:schemeClr val="bg2"/>
              </a:solidFill>
              <a:highlight>
                <a:srgbClr val="FFFF00"/>
              </a:highlight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067944" y="4452748"/>
            <a:ext cx="647700" cy="378619"/>
          </a:xfrm>
        </p:spPr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3</a:t>
            </a:fld>
            <a:endParaRPr lang="fr-CH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1796" y="4321335"/>
            <a:ext cx="2108476" cy="554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14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Formulaire</a:t>
            </a:r>
            <a:r>
              <a:rPr lang="en-US" dirty="0" smtClean="0"/>
              <a:t> </a:t>
            </a:r>
            <a:r>
              <a:rPr lang="en-US" dirty="0" err="1" smtClean="0"/>
              <a:t>offres</a:t>
            </a:r>
            <a:r>
              <a:rPr lang="en-US" dirty="0" smtClean="0"/>
              <a:t> </a:t>
            </a:r>
            <a:r>
              <a:rPr lang="en-US" dirty="0" err="1" smtClean="0"/>
              <a:t>d’hébergement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4212332" y="4659982"/>
            <a:ext cx="647700" cy="378619"/>
          </a:xfrm>
        </p:spPr>
        <p:txBody>
          <a:bodyPr/>
          <a:lstStyle/>
          <a:p>
            <a:pPr algn="ctr">
              <a:defRPr/>
            </a:pPr>
            <a:fld id="{7D7B2DC5-527A-43BE-8519-F2D492EEFA6F}" type="slidenum">
              <a:rPr lang="en-US" smtClean="0"/>
              <a:pPr algn="ctr">
                <a:defRPr/>
              </a:pPr>
              <a:t>4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1796" y="4321335"/>
            <a:ext cx="2108476" cy="554671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67544" y="674665"/>
            <a:ext cx="7202882" cy="3553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219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Projet</a:t>
            </a:r>
            <a:r>
              <a:rPr lang="en-US" dirty="0" smtClean="0"/>
              <a:t> </a:t>
            </a:r>
            <a:r>
              <a:rPr lang="en-US" dirty="0" err="1" smtClean="0"/>
              <a:t>Bénévolat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1800" dirty="0"/>
              <a:t>Création d’un formulaire pour centraliser les offres </a:t>
            </a:r>
            <a:r>
              <a:rPr lang="fr-FR" sz="1800" dirty="0" smtClean="0"/>
              <a:t>de bénévolat</a:t>
            </a:r>
            <a:endParaRPr lang="fr-FR" sz="1800" dirty="0"/>
          </a:p>
          <a:p>
            <a:r>
              <a:rPr lang="fr-FR" sz="1800" dirty="0" err="1" smtClean="0"/>
              <a:t>Matching</a:t>
            </a:r>
            <a:r>
              <a:rPr lang="fr-FR" sz="1800" dirty="0" smtClean="0"/>
              <a:t> offres / besoins</a:t>
            </a:r>
          </a:p>
          <a:p>
            <a:r>
              <a:rPr lang="fr-FR" sz="1800" dirty="0" smtClean="0"/>
              <a:t>Les domaines d’engagement possibles ont été définis selon les besoins identifiées au sein des associations partenaires</a:t>
            </a:r>
          </a:p>
          <a:p>
            <a:r>
              <a:rPr lang="fr-FR" sz="1800" dirty="0" smtClean="0"/>
              <a:t>Une fois ces besoins comblés, l’offre sera mise à disposition d’autres partenaires (communes, associations, …)</a:t>
            </a:r>
          </a:p>
          <a:p>
            <a:r>
              <a:rPr lang="fr-FR" sz="1800" dirty="0" smtClean="0"/>
              <a:t>Hotline </a:t>
            </a:r>
            <a:r>
              <a:rPr lang="fr-FR" sz="1800" dirty="0"/>
              <a:t>et </a:t>
            </a:r>
            <a:r>
              <a:rPr lang="fr-FR" sz="1800" dirty="0" smtClean="0"/>
              <a:t>adresse </a:t>
            </a:r>
            <a:r>
              <a:rPr lang="fr-FR" sz="1800" dirty="0"/>
              <a:t>email gérées par les associations partenaires pour répondre aux questions liées </a:t>
            </a:r>
            <a:r>
              <a:rPr lang="fr-FR" sz="1800" dirty="0" smtClean="0"/>
              <a:t>au logement étendues au bénévolat </a:t>
            </a:r>
            <a:endParaRPr lang="fr-FR" sz="1800" dirty="0"/>
          </a:p>
          <a:p>
            <a:pPr marL="0" indent="0">
              <a:buNone/>
            </a:pPr>
            <a:endParaRPr lang="fr-FR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84340" y="4677966"/>
            <a:ext cx="647700" cy="378619"/>
          </a:xfrm>
        </p:spPr>
        <p:txBody>
          <a:bodyPr/>
          <a:lstStyle/>
          <a:p>
            <a:pPr algn="ctr">
              <a:defRPr/>
            </a:pPr>
            <a:fld id="{8D9675EF-14CD-4ED8-B4FA-515528AC52E1}" type="slidenum">
              <a:rPr lang="fr-CH" smtClean="0"/>
              <a:pPr algn="ctr">
                <a:defRPr/>
              </a:pPr>
              <a:t>5</a:t>
            </a:fld>
            <a:endParaRPr lang="fr-CH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1796" y="4321335"/>
            <a:ext cx="2108476" cy="554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97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Formulaire</a:t>
            </a:r>
            <a:r>
              <a:rPr lang="en-US" dirty="0" smtClean="0"/>
              <a:t> </a:t>
            </a:r>
            <a:r>
              <a:rPr lang="en-US" dirty="0" err="1" smtClean="0"/>
              <a:t>offres</a:t>
            </a:r>
            <a:r>
              <a:rPr lang="en-US" dirty="0" smtClean="0"/>
              <a:t> </a:t>
            </a:r>
            <a:r>
              <a:rPr lang="en-US" dirty="0" err="1" smtClean="0"/>
              <a:t>bénévolat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140324" y="4659982"/>
            <a:ext cx="647700" cy="378619"/>
          </a:xfrm>
        </p:spPr>
        <p:txBody>
          <a:bodyPr/>
          <a:lstStyle/>
          <a:p>
            <a:pPr algn="ctr">
              <a:defRPr/>
            </a:pPr>
            <a:fld id="{8D9675EF-14CD-4ED8-B4FA-515528AC52E1}" type="slidenum">
              <a:rPr lang="fr-CH" smtClean="0"/>
              <a:pPr algn="ctr">
                <a:defRPr/>
              </a:pPr>
              <a:t>6</a:t>
            </a:fld>
            <a:endParaRPr lang="fr-CH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345909"/>
            <a:ext cx="8229600" cy="281001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299942"/>
            <a:ext cx="2108476" cy="554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688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Frequently Asked Questions - FAQ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Participation aux FAQ </a:t>
            </a:r>
            <a:r>
              <a:rPr lang="en-US" sz="1800" dirty="0" err="1" smtClean="0"/>
              <a:t>élaborées</a:t>
            </a:r>
            <a:r>
              <a:rPr lang="en-US" sz="1800" dirty="0" smtClean="0"/>
              <a:t> par le MAEE </a:t>
            </a:r>
            <a:r>
              <a:rPr lang="en-US" sz="1800" dirty="0" err="1" smtClean="0"/>
              <a:t>en</a:t>
            </a:r>
            <a:r>
              <a:rPr lang="en-US" sz="1800" dirty="0" smtClean="0"/>
              <a:t> collaboration avec </a:t>
            </a:r>
            <a:r>
              <a:rPr lang="en-US" sz="1800" dirty="0" err="1" smtClean="0"/>
              <a:t>d’autres</a:t>
            </a:r>
            <a:r>
              <a:rPr lang="en-US" sz="1800" dirty="0" smtClean="0"/>
              <a:t> </a:t>
            </a:r>
            <a:r>
              <a:rPr lang="en-US" sz="1800" dirty="0" err="1" smtClean="0"/>
              <a:t>ministères</a:t>
            </a:r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84340" y="4677966"/>
            <a:ext cx="647700" cy="378619"/>
          </a:xfrm>
        </p:spPr>
        <p:txBody>
          <a:bodyPr/>
          <a:lstStyle/>
          <a:p>
            <a:pPr algn="ctr">
              <a:defRPr/>
            </a:pPr>
            <a:fld id="{8D9675EF-14CD-4ED8-B4FA-515528AC52E1}" type="slidenum">
              <a:rPr lang="fr-CH" smtClean="0"/>
              <a:pPr algn="ctr">
                <a:defRPr/>
              </a:pPr>
              <a:t>7</a:t>
            </a:fld>
            <a:endParaRPr lang="fr-CH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231" y="1770800"/>
            <a:ext cx="3627778" cy="209709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4340" y="1770800"/>
            <a:ext cx="4536132" cy="209709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299942"/>
            <a:ext cx="2108476" cy="554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707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err="1" smtClean="0"/>
              <a:t>Mesures</a:t>
            </a:r>
            <a:r>
              <a:rPr lang="en-US" sz="2000" dirty="0" smtClean="0"/>
              <a:t> </a:t>
            </a:r>
            <a:r>
              <a:rPr lang="en-US" sz="2000" dirty="0" err="1" smtClean="0"/>
              <a:t>dans</a:t>
            </a:r>
            <a:r>
              <a:rPr lang="en-US" sz="2000" dirty="0" smtClean="0"/>
              <a:t> le cadre des </a:t>
            </a:r>
            <a:r>
              <a:rPr lang="en-US" sz="2000" dirty="0" err="1" smtClean="0"/>
              <a:t>programmes</a:t>
            </a:r>
            <a:r>
              <a:rPr lang="en-US" sz="2000" dirty="0" smtClean="0"/>
              <a:t> </a:t>
            </a:r>
            <a:r>
              <a:rPr lang="en-US" sz="2000" dirty="0" err="1" smtClean="0"/>
              <a:t>d’intégration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1800" dirty="0"/>
              <a:t>Mise en place d’une </a:t>
            </a:r>
            <a:r>
              <a:rPr lang="fr-FR" sz="1800" dirty="0" smtClean="0"/>
              <a:t>plateforme </a:t>
            </a:r>
            <a:r>
              <a:rPr lang="fr-FR" sz="1800" dirty="0"/>
              <a:t>digitale regroupant des informations concernant des questions </a:t>
            </a:r>
            <a:r>
              <a:rPr lang="fr-FR" sz="1800" dirty="0" smtClean="0"/>
              <a:t>d’intégration</a:t>
            </a:r>
          </a:p>
          <a:p>
            <a:r>
              <a:rPr lang="en-US" sz="1800" dirty="0" err="1"/>
              <a:t>Renforcement</a:t>
            </a:r>
            <a:r>
              <a:rPr lang="en-US" sz="1800" dirty="0"/>
              <a:t> des </a:t>
            </a:r>
            <a:r>
              <a:rPr lang="en-US" sz="1800" dirty="0" err="1" smtClean="0"/>
              <a:t>cours</a:t>
            </a:r>
            <a:r>
              <a:rPr lang="en-US" sz="1800" dirty="0" smtClean="0"/>
              <a:t> </a:t>
            </a:r>
            <a:r>
              <a:rPr lang="en-US" sz="1800" dirty="0" err="1"/>
              <a:t>civiques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8</a:t>
            </a:fld>
            <a:endParaRPr lang="fr-CH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299942"/>
            <a:ext cx="2108476" cy="554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347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Merci pour </a:t>
            </a:r>
            <a:r>
              <a:rPr lang="en-US" dirty="0" err="1" smtClean="0"/>
              <a:t>votre</a:t>
            </a:r>
            <a:r>
              <a:rPr lang="en-US" dirty="0" smtClean="0"/>
              <a:t> attention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1A5853-74E8-4477-9BDE-179E73DE4D1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299942"/>
            <a:ext cx="2108476" cy="554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694958"/>
      </p:ext>
    </p:extLst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Gouvernement luxembourgeois">
      <a:dk1>
        <a:srgbClr val="FF0000"/>
      </a:dk1>
      <a:lt1>
        <a:srgbClr val="FFFFFF"/>
      </a:lt1>
      <a:dk2>
        <a:srgbClr val="80808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ouvernement luxembourgeo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346</Words>
  <Application>Microsoft Office PowerPoint</Application>
  <PresentationFormat>On-screen Show (16:9)</PresentationFormat>
  <Paragraphs>47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Modèle par défaut</vt:lpstr>
      <vt:lpstr>Plénière spéciale du Ronnen Dësch</vt:lpstr>
      <vt:lpstr>Contexte</vt:lpstr>
      <vt:lpstr>Projet familles d’accueil</vt:lpstr>
      <vt:lpstr>Formulaire offres d’hébergement</vt:lpstr>
      <vt:lpstr>Projet Bénévolat</vt:lpstr>
      <vt:lpstr>Formulaire offres bénévolat</vt:lpstr>
      <vt:lpstr>Frequently Asked Questions - FAQ</vt:lpstr>
      <vt:lpstr>Mesures dans le cadre des programmes d’intégration</vt:lpstr>
      <vt:lpstr>Merci pour votre attention  </vt:lpstr>
    </vt:vector>
  </TitlesOfParts>
  <Company>CIE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Administrator</dc:creator>
  <cp:lastModifiedBy>Anne Daems</cp:lastModifiedBy>
  <cp:revision>106</cp:revision>
  <dcterms:created xsi:type="dcterms:W3CDTF">2014-02-06T11:46:14Z</dcterms:created>
  <dcterms:modified xsi:type="dcterms:W3CDTF">2022-03-30T07:39:45Z</dcterms:modified>
</cp:coreProperties>
</file>