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57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6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1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1F1A-8D62-48C3-ACA2-B4471EDCF916}" type="datetimeFigureOut">
              <a:rPr lang="fr-CH" smtClean="0"/>
              <a:t>30.03.22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BEEC-D481-4467-94C7-145EB2E41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636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1F1A-8D62-48C3-ACA2-B4471EDCF916}" type="datetimeFigureOut">
              <a:rPr lang="fr-CH" smtClean="0"/>
              <a:t>30.03.22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BEEC-D481-4467-94C7-145EB2E41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2569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1F1A-8D62-48C3-ACA2-B4471EDCF916}" type="datetimeFigureOut">
              <a:rPr lang="fr-CH" smtClean="0"/>
              <a:t>30.03.22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BEEC-D481-4467-94C7-145EB2E41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8589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1058459" y="220579"/>
            <a:ext cx="1140824" cy="85561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0697671" y="645861"/>
            <a:ext cx="931200" cy="69968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Titre 1"/>
          <p:cNvSpPr>
            <a:spLocks noGrp="1"/>
          </p:cNvSpPr>
          <p:nvPr>
            <p:ph type="title" hasCustomPrompt="1"/>
          </p:nvPr>
        </p:nvSpPr>
        <p:spPr>
          <a:xfrm>
            <a:off x="1" y="219599"/>
            <a:ext cx="8976319" cy="522000"/>
          </a:xfrm>
          <a:prstGeom prst="rect">
            <a:avLst/>
          </a:prstGeom>
          <a:solidFill>
            <a:srgbClr val="CC0000"/>
          </a:solidFill>
        </p:spPr>
        <p:txBody>
          <a:bodyPr wrap="square" lIns="360000" rIns="46800" anchor="ctr" anchorCtr="0">
            <a:noAutofit/>
          </a:bodyPr>
          <a:lstStyle>
            <a:lvl1pPr algn="l">
              <a:defRPr sz="2200" b="1" cap="all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Modifiez le </a:t>
            </a:r>
            <a:r>
              <a:rPr lang="fr-FR" dirty="0" err="1"/>
              <a:t>titrE</a:t>
            </a:r>
            <a:r>
              <a:rPr lang="fr-FR" dirty="0"/>
              <a:t> </a:t>
            </a:r>
            <a:endParaRPr lang="en-US" dirty="0"/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10"/>
          </p:nvPr>
        </p:nvSpPr>
        <p:spPr>
          <a:xfrm>
            <a:off x="0" y="943589"/>
            <a:ext cx="6576053" cy="399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360000" anchor="ctr" anchorCtr="0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idx="11" hasCustomPrompt="1"/>
          </p:nvPr>
        </p:nvSpPr>
        <p:spPr>
          <a:xfrm>
            <a:off x="0" y="1556792"/>
            <a:ext cx="12192000" cy="4536504"/>
          </a:xfrm>
          <a:prstGeom prst="rect">
            <a:avLst/>
          </a:prstGeom>
        </p:spPr>
        <p:txBody>
          <a:bodyPr lIns="0" tIns="90000" rIns="180000" bIns="90000"/>
          <a:lstStyle>
            <a:lvl1pPr marL="628650" marR="0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►"/>
              <a:tabLst/>
              <a:defRPr sz="18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8038" marR="0" indent="-2667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 3" panose="05040102010807070707" pitchFamily="18" charset="2"/>
              <a:buChar char=""/>
              <a:tabLst/>
              <a:defRPr sz="180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3788" marR="0" indent="-28575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anose="05000000000000000000" pitchFamily="2" charset="2"/>
              <a:buChar char="§"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63638" marR="0" indent="-1778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39850" marR="0" indent="-176213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−"/>
              <a:tabLst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Deuxième niveau</a:t>
            </a:r>
          </a:p>
          <a:p>
            <a:pPr lvl="3"/>
            <a:r>
              <a:rPr lang="fr-FR" dirty="0"/>
              <a:t>Troisième niveau</a:t>
            </a:r>
          </a:p>
          <a:p>
            <a:pPr lvl="4"/>
            <a:r>
              <a:rPr lang="fr-FR" dirty="0"/>
              <a:t>Quatrième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19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1F1A-8D62-48C3-ACA2-B4471EDCF916}" type="datetimeFigureOut">
              <a:rPr lang="fr-CH" smtClean="0"/>
              <a:t>30.03.22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BEEC-D481-4467-94C7-145EB2E41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3661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1F1A-8D62-48C3-ACA2-B4471EDCF916}" type="datetimeFigureOut">
              <a:rPr lang="fr-CH" smtClean="0"/>
              <a:t>30.03.22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BEEC-D481-4467-94C7-145EB2E41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7595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1F1A-8D62-48C3-ACA2-B4471EDCF916}" type="datetimeFigureOut">
              <a:rPr lang="fr-CH" smtClean="0"/>
              <a:t>30.03.22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BEEC-D481-4467-94C7-145EB2E41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70354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1F1A-8D62-48C3-ACA2-B4471EDCF916}" type="datetimeFigureOut">
              <a:rPr lang="fr-CH" smtClean="0"/>
              <a:t>30.03.22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BEEC-D481-4467-94C7-145EB2E41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01551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1F1A-8D62-48C3-ACA2-B4471EDCF916}" type="datetimeFigureOut">
              <a:rPr lang="fr-CH" smtClean="0"/>
              <a:t>30.03.22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BEEC-D481-4467-94C7-145EB2E41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6213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1F1A-8D62-48C3-ACA2-B4471EDCF916}" type="datetimeFigureOut">
              <a:rPr lang="fr-CH" smtClean="0"/>
              <a:t>30.03.22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BEEC-D481-4467-94C7-145EB2E41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88348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1F1A-8D62-48C3-ACA2-B4471EDCF916}" type="datetimeFigureOut">
              <a:rPr lang="fr-CH" smtClean="0"/>
              <a:t>30.03.22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BEEC-D481-4467-94C7-145EB2E41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27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1F1A-8D62-48C3-ACA2-B4471EDCF916}" type="datetimeFigureOut">
              <a:rPr lang="fr-CH" smtClean="0"/>
              <a:t>30.03.22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9BEEC-D481-4467-94C7-145EB2E41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2052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F1F1A-8D62-48C3-ACA2-B4471EDCF916}" type="datetimeFigureOut">
              <a:rPr lang="fr-CH" smtClean="0"/>
              <a:t>30.03.22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9BEEC-D481-4467-94C7-145EB2E41EC3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4285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ukraine@zesummenliewen.lu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oix-rouge.lu/fr/conflit-en-ukraine-informations-sur-laccueil-au-luxembourg/" TargetMode="External"/><Relationship Id="rId2" Type="http://schemas.openxmlformats.org/officeDocument/2006/relationships/hyperlink" Target="mailto:wellkomm@croix-rouge.lu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7805" y="5904689"/>
            <a:ext cx="2446986" cy="953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38262" y="3185653"/>
            <a:ext cx="400594" cy="286867"/>
          </a:xfrm>
        </p:spPr>
        <p:txBody>
          <a:bodyPr>
            <a:normAutofit/>
          </a:bodyPr>
          <a:lstStyle/>
          <a:p>
            <a:endParaRPr lang="fr-CH" sz="1400" dirty="0"/>
          </a:p>
        </p:txBody>
      </p:sp>
      <p:sp>
        <p:nvSpPr>
          <p:cNvPr id="6" name="Rectangle 5"/>
          <p:cNvSpPr/>
          <p:nvPr/>
        </p:nvSpPr>
        <p:spPr>
          <a:xfrm>
            <a:off x="0" y="1"/>
            <a:ext cx="12192000" cy="47026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470262"/>
          </a:xfrm>
        </p:spPr>
        <p:txBody>
          <a:bodyPr/>
          <a:lstStyle/>
          <a:p>
            <a:r>
              <a:rPr lang="fr-LU" dirty="0">
                <a:solidFill>
                  <a:schemeClr val="bg1"/>
                </a:solidFill>
              </a:rPr>
              <a:t>Actions de CARITAS LUXEMBOURG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051" y="889214"/>
            <a:ext cx="109728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1600" dirty="0"/>
              <a:t>Elaboration d’un cadre autour du projet « ACCUEIL EN FAMILLE » ensemble avec CROIX ROUGE et le soutien du MIFA</a:t>
            </a:r>
          </a:p>
          <a:p>
            <a:endParaRPr lang="fr-LU" sz="1600" dirty="0"/>
          </a:p>
          <a:p>
            <a:r>
              <a:rPr lang="fr-LU" sz="1600" dirty="0"/>
              <a:t>→ création d’une hotline téléphonique et de l’adresse </a:t>
            </a:r>
            <a:r>
              <a:rPr lang="fr-LU" sz="1600" dirty="0">
                <a:hlinkClick r:id="rId3"/>
              </a:rPr>
              <a:t>ukraine@zesummenliewen.lu</a:t>
            </a:r>
            <a:r>
              <a:rPr lang="fr-LU" sz="1600" dirty="0"/>
              <a:t>, afin de recenser les offres de logements des particuliers</a:t>
            </a:r>
          </a:p>
          <a:p>
            <a:r>
              <a:rPr lang="fr-LU" sz="1600" dirty="0"/>
              <a:t>	1. traiter les nombreuses offres proposées par les foyers luxembourgeois</a:t>
            </a:r>
          </a:p>
          <a:p>
            <a:r>
              <a:rPr lang="fr-LU" sz="1600" dirty="0"/>
              <a:t>	2. visites à domiciles ( pour inspecter les lieux, sensibiliser à la colocation, vérifier les casiers judiciaires, </a:t>
            </a:r>
            <a:r>
              <a:rPr lang="fr-LU" sz="1600" dirty="0" err="1"/>
              <a:t>etc</a:t>
            </a:r>
            <a:r>
              <a:rPr lang="fr-LU" sz="1600" dirty="0"/>
              <a:t>)</a:t>
            </a:r>
          </a:p>
          <a:p>
            <a:r>
              <a:rPr lang="fr-LU" sz="1600" dirty="0"/>
              <a:t>	3. se rendre dans nos foyers d’urgence et informer les résidants sur le projet « accueil en famille »</a:t>
            </a:r>
          </a:p>
          <a:p>
            <a:r>
              <a:rPr lang="fr-LU" sz="1600" dirty="0"/>
              <a:t>	4. mise en relation des familles accueillantes et accueillies (avec statut BPT, sinon sans aides financières)</a:t>
            </a:r>
          </a:p>
          <a:p>
            <a:endParaRPr lang="fr-LU" sz="1600" dirty="0"/>
          </a:p>
          <a:p>
            <a:r>
              <a:rPr lang="fr-LU" sz="1600" dirty="0"/>
              <a:t>→ développer un partenariat avec ASTI concernant l’organisation et la coordination du bénévolat</a:t>
            </a:r>
          </a:p>
          <a:p>
            <a:r>
              <a:rPr lang="fr-LU" sz="1600" dirty="0"/>
              <a:t>→création d’un partenariat avec CNDS pour  nous soutenir pour meubler les logements vides</a:t>
            </a:r>
          </a:p>
          <a:p>
            <a:endParaRPr lang="fr-LU" dirty="0"/>
          </a:p>
          <a:p>
            <a:endParaRPr lang="fr-LU" dirty="0"/>
          </a:p>
          <a:p>
            <a:endParaRPr lang="fr-LU" dirty="0"/>
          </a:p>
          <a:p>
            <a:endParaRPr lang="fr-LU" dirty="0"/>
          </a:p>
          <a:p>
            <a:endParaRPr lang="fr-LU" dirty="0"/>
          </a:p>
          <a:p>
            <a:endParaRPr lang="fr-LU" dirty="0"/>
          </a:p>
        </p:txBody>
      </p:sp>
      <p:sp>
        <p:nvSpPr>
          <p:cNvPr id="11" name="TextBox 10"/>
          <p:cNvSpPr txBox="1"/>
          <p:nvPr/>
        </p:nvSpPr>
        <p:spPr>
          <a:xfrm>
            <a:off x="400594" y="558078"/>
            <a:ext cx="3570514" cy="36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b="1" dirty="0"/>
              <a:t>« ACCUEIL EN FAMILLE »</a:t>
            </a:r>
            <a:endParaRPr lang="fr-CH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7051" y="4154825"/>
            <a:ext cx="113908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1600" dirty="0"/>
              <a:t>A côté des 16 foyers de types DPI/BPI existants, ce qui correspond à 1500 lits, nous avons en partenaire de l’ONA ouvert:</a:t>
            </a:r>
          </a:p>
          <a:p>
            <a:endParaRPr lang="fr-LU" sz="1600" dirty="0"/>
          </a:p>
          <a:p>
            <a:r>
              <a:rPr lang="fr-LU" sz="1600" dirty="0"/>
              <a:t>→ 7 foyers d’urgence, certains de type primo accueil comme CREOS p.ex., ce qui correspond à 702 lits (taux d’occupation de 88%)</a:t>
            </a:r>
          </a:p>
          <a:p>
            <a:r>
              <a:rPr lang="fr-LU" sz="1600" dirty="0"/>
              <a:t>→1 foyer de type permanent pour BPT à Differdange avec 145 lits</a:t>
            </a:r>
          </a:p>
          <a:p>
            <a:endParaRPr lang="fr-LU" dirty="0"/>
          </a:p>
          <a:p>
            <a:endParaRPr lang="fr-CH" dirty="0"/>
          </a:p>
        </p:txBody>
      </p:sp>
      <p:sp>
        <p:nvSpPr>
          <p:cNvPr id="15" name="TextBox 14"/>
          <p:cNvSpPr txBox="1"/>
          <p:nvPr/>
        </p:nvSpPr>
        <p:spPr>
          <a:xfrm>
            <a:off x="400594" y="3785493"/>
            <a:ext cx="484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b="1" dirty="0"/>
              <a:t>CREATION DE FOYERS D’URGENCE  </a:t>
            </a:r>
            <a:r>
              <a:rPr lang="fr-LU" sz="1400" dirty="0"/>
              <a:t>(+850lits)</a:t>
            </a:r>
            <a:endParaRPr lang="fr-CH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00594" y="5336235"/>
            <a:ext cx="4389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b="1" dirty="0"/>
              <a:t>BESOINS IDENTIFIES</a:t>
            </a:r>
            <a:endParaRPr lang="fr-CH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00594" y="5724856"/>
            <a:ext cx="90917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1600" dirty="0"/>
              <a:t>→ après le </a:t>
            </a:r>
            <a:r>
              <a:rPr lang="fr-LU" sz="1600" dirty="0" err="1"/>
              <a:t>matching</a:t>
            </a:r>
            <a:r>
              <a:rPr lang="fr-LU" sz="1600" dirty="0"/>
              <a:t> des familles, clarifier le suivi psycho-social des familles accueillantes/accueillies</a:t>
            </a:r>
          </a:p>
          <a:p>
            <a:r>
              <a:rPr lang="fr-LU" sz="1600" dirty="0"/>
              <a:t>→ on avance sur fond propre, en développant davantage notre service psychologique(+ 2.5 ETP) et en étoffant notre accueil social (+4 ETP) pour faire face aux nouvelles situations problématiques qui se présentent déjà sur le terrain</a:t>
            </a:r>
            <a:endParaRPr lang="fr-CH" sz="1600" dirty="0"/>
          </a:p>
        </p:txBody>
      </p:sp>
    </p:spTree>
    <p:extLst>
      <p:ext uri="{BB962C8B-B14F-4D97-AF65-F5344CB8AC3E}">
        <p14:creationId xmlns:p14="http://schemas.microsoft.com/office/powerpoint/2010/main" val="1011203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Croix-Rouge </a:t>
            </a:r>
            <a:r>
              <a:rPr lang="en-US" dirty="0" err="1"/>
              <a:t>luxembourgeoise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Actions et </a:t>
            </a:r>
            <a:r>
              <a:rPr lang="en-US" dirty="0" err="1"/>
              <a:t>activités</a:t>
            </a:r>
            <a:r>
              <a:rPr lang="en-US" dirty="0"/>
              <a:t> au Luxembourg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fr-CH" dirty="0"/>
              <a:t>Accueil socio-éducatif des bénéficiaires fuyant le conflit armé en Ukraine dans plusieurs foyers (dont le premier accueil) et ce a côté des structures DPI</a:t>
            </a:r>
            <a:endParaRPr lang="fr-LU" dirty="0"/>
          </a:p>
          <a:p>
            <a:r>
              <a:rPr lang="fr-CH" dirty="0"/>
              <a:t>Accueil en famille : gestion de la hotline, préparation et sélection familles, orientation, suivi </a:t>
            </a:r>
          </a:p>
          <a:p>
            <a:r>
              <a:rPr lang="fr-CH" dirty="0"/>
              <a:t>Logements privés mis à disposition, contrats, entretien, gestion, suivi</a:t>
            </a:r>
            <a:endParaRPr lang="fr-FR" dirty="0"/>
          </a:p>
          <a:p>
            <a:r>
              <a:rPr lang="fr-CH" dirty="0"/>
              <a:t>Organisation et coordination du Bénévolat </a:t>
            </a:r>
          </a:p>
          <a:p>
            <a:r>
              <a:rPr lang="fr-CH" dirty="0"/>
              <a:t>Service Interprétariat</a:t>
            </a:r>
          </a:p>
          <a:p>
            <a:r>
              <a:rPr lang="fr-CH" dirty="0"/>
              <a:t>Rétablissement des Liens Familiaux (RLF) (rôle historique Croix-Rouge)</a:t>
            </a:r>
          </a:p>
          <a:p>
            <a:r>
              <a:rPr lang="fr-CH" u="sng" dirty="0">
                <a:hlinkClick r:id="rId2"/>
              </a:rPr>
              <a:t>wellkomm@croix-rouge.lu</a:t>
            </a:r>
            <a:r>
              <a:rPr lang="fr-CH" dirty="0"/>
              <a:t> à disposition de BPT et nouveaux arrivants</a:t>
            </a:r>
          </a:p>
          <a:p>
            <a:r>
              <a:rPr lang="fr-CH" i="1" dirty="0"/>
              <a:t>Et particulièrement pour les enfants et les jeunes</a:t>
            </a:r>
            <a:r>
              <a:rPr lang="fr-CH" dirty="0"/>
              <a:t>: </a:t>
            </a:r>
          </a:p>
          <a:p>
            <a:pPr lvl="1"/>
            <a:r>
              <a:rPr lang="fr-CH" dirty="0"/>
              <a:t>Accueil de mineurs non accompagnés (MNA)</a:t>
            </a:r>
          </a:p>
          <a:p>
            <a:pPr lvl="1"/>
            <a:r>
              <a:rPr lang="fr-CH" dirty="0"/>
              <a:t>Équipe mobile pour enfants non encore scolarisés</a:t>
            </a:r>
          </a:p>
          <a:p>
            <a:pPr lvl="1"/>
            <a:r>
              <a:rPr lang="fr-CH" dirty="0"/>
              <a:t>Renfort dans les maisons relais et dans l’accueil intégré</a:t>
            </a:r>
          </a:p>
          <a:p>
            <a:r>
              <a:rPr lang="fr-CH" dirty="0"/>
              <a:t>FAQ - </a:t>
            </a:r>
            <a:r>
              <a:rPr lang="fr-CH" sz="1400" dirty="0">
                <a:hlinkClick r:id="rId3"/>
              </a:rPr>
              <a:t>https://www.croix-rouge.lu/fr/conflit-en-ukraine-informations-sur-laccueil-au-luxembourg/</a:t>
            </a:r>
            <a:r>
              <a:rPr lang="fr-CH" sz="1400" dirty="0"/>
              <a:t> </a:t>
            </a:r>
            <a:endParaRPr lang="fr-LU" sz="1400" dirty="0"/>
          </a:p>
          <a:p>
            <a:endParaRPr lang="fr-CH" dirty="0"/>
          </a:p>
          <a:p>
            <a:pPr lvl="1"/>
            <a:endParaRPr lang="fr-CH" dirty="0"/>
          </a:p>
          <a:p>
            <a:pPr lvl="1"/>
            <a:endParaRPr lang="fr-CH" dirty="0"/>
          </a:p>
          <a:p>
            <a:pPr lvl="1"/>
            <a:endParaRPr lang="fr-CH" dirty="0"/>
          </a:p>
          <a:p>
            <a:pPr lvl="1"/>
            <a:endParaRPr lang="fr-LU" dirty="0"/>
          </a:p>
          <a:p>
            <a:pPr lvl="1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537677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879F75-A08C-AF42-A567-6CBA36DCF9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0512"/>
            <a:ext cx="4137498" cy="462603"/>
          </a:xfrm>
        </p:spPr>
        <p:txBody>
          <a:bodyPr>
            <a:noAutofit/>
          </a:bodyPr>
          <a:lstStyle/>
          <a:p>
            <a:r>
              <a:rPr lang="fr-FR" sz="4000" b="1" dirty="0">
                <a:solidFill>
                  <a:srgbClr val="FF9300"/>
                </a:solidFill>
              </a:rPr>
              <a:t>Activités et actions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1F9C8E-187E-144A-9065-59B7BBEAF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" y="936659"/>
            <a:ext cx="11591047" cy="555169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fr-FR" dirty="0"/>
              <a:t>En cours: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Organisation et coordination du bénévolat avec Croix-Rouge et Caritas (soutien MIFA)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Services et projets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/>
              <a:t>Guichet Info-migrants – renseignements et aide administrative (regroupement familial, par exemple)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/>
              <a:t>Ecrivain public – rédaction de courriers, remplissage formulaires, </a:t>
            </a:r>
            <a:r>
              <a:rPr lang="fr-FR" dirty="0" err="1"/>
              <a:t>etc</a:t>
            </a:r>
            <a:endParaRPr lang="fr-FR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dirty="0"/>
              <a:t>Pratique des langues – coaching individuel pour pratiquer LUX/FR/DE/ENG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Concertation rapprochée avec différents ministères et autres organisations</a:t>
            </a:r>
          </a:p>
          <a:p>
            <a:pPr algn="l"/>
            <a:r>
              <a:rPr lang="fr-FR" dirty="0"/>
              <a:t>À venir </a:t>
            </a:r>
            <a:r>
              <a:rPr lang="fr-FR" sz="1600" dirty="0"/>
              <a:t>(fin avril/début mai)</a:t>
            </a:r>
            <a:r>
              <a:rPr lang="fr-FR" dirty="0"/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Organisation de formations pour les bénévoles désirant s’engager pour les réfugiés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Séances d’information sur le fonctionnement du marché du travail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Coaching à l’emploi avec des bénévoles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Cours de langues </a:t>
            </a:r>
            <a:r>
              <a:rPr lang="fr-FR" sz="1600" dirty="0"/>
              <a:t>(à définir les langues et type de cours)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/>
              <a:t>Dictionnaire UK/LUX/FR/ENG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D7E9A15-DA58-5847-ACB8-630412731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3446" y="0"/>
            <a:ext cx="2540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891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18AE52-3F20-6C49-AD3C-204FDDEFB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Radio Ara    FM 87,8 / 102,9 / 105,2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BE1A97-757B-8C40-AAFC-0A7181688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  <a:solidFill>
            <a:srgbClr val="FFFF00"/>
          </a:solidFill>
          <a:effectLst>
            <a:outerShdw blurRad="50800" dist="50800" dir="5400000" algn="ctr" rotWithShape="0">
              <a:srgbClr val="000000">
                <a:alpha val="62000"/>
              </a:srgbClr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fr-FR" sz="4000" b="1" dirty="0">
                <a:solidFill>
                  <a:schemeClr val="accent1">
                    <a:lumMod val="75000"/>
                  </a:schemeClr>
                </a:solidFill>
              </a:rPr>
              <a:t>Nouvelles en </a:t>
            </a:r>
            <a:r>
              <a:rPr lang="fr-FR" sz="4000" b="1" u="heavy" normalizeH="1" dirty="0">
                <a:solidFill>
                  <a:srgbClr val="0070C0"/>
                </a:solidFill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langue</a:t>
            </a:r>
            <a:r>
              <a:rPr lang="fr-FR" sz="4000" b="1" u="heavy" normalizeH="1" dirty="0">
                <a:solidFill>
                  <a:srgbClr val="FFFF00"/>
                </a:solidFill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b="1" u="heavy" normalizeH="1" dirty="0">
                <a:solidFill>
                  <a:srgbClr val="0070C0"/>
                </a:solidFill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ukrainienne</a:t>
            </a:r>
            <a:r>
              <a:rPr lang="fr-FR" sz="4000" b="1" u="heavy" normalizeH="1" dirty="0">
                <a:solidFill>
                  <a:srgbClr val="FFFF00"/>
                </a:solidFill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FR" sz="18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fr-FR" sz="4000" dirty="0"/>
              <a:t>du lundi au vendredi</a:t>
            </a:r>
          </a:p>
          <a:p>
            <a:r>
              <a:rPr lang="fr-FR" sz="4000" dirty="0"/>
              <a:t>à 9. 35 h</a:t>
            </a:r>
          </a:p>
          <a:p>
            <a:r>
              <a:rPr lang="fr-FR" sz="4000" dirty="0"/>
              <a:t>à 12.30 h</a:t>
            </a:r>
          </a:p>
          <a:p>
            <a:r>
              <a:rPr lang="fr-FR" sz="4000" dirty="0"/>
              <a:t>à 17.30 h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99DA303-9653-114D-B4F3-1A2A5717C6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6378" y="3053080"/>
            <a:ext cx="3697181" cy="266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597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592</Words>
  <Application>Microsoft Macintosh PowerPoint</Application>
  <PresentationFormat>Grand écran</PresentationFormat>
  <Paragraphs>63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Wingdings 3</vt:lpstr>
      <vt:lpstr>Office Theme</vt:lpstr>
      <vt:lpstr>Présentation PowerPoint</vt:lpstr>
      <vt:lpstr>Croix-Rouge luxembourgeoise</vt:lpstr>
      <vt:lpstr>Activités et actions </vt:lpstr>
      <vt:lpstr>Radio Ara    FM 87,8 / 102,9 / 105,2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BRASSEL Tom</dc:creator>
  <cp:lastModifiedBy>serge kollwelter</cp:lastModifiedBy>
  <cp:revision>15</cp:revision>
  <dcterms:created xsi:type="dcterms:W3CDTF">2022-03-30T08:06:33Z</dcterms:created>
  <dcterms:modified xsi:type="dcterms:W3CDTF">2022-03-30T13:39:40Z</dcterms:modified>
</cp:coreProperties>
</file>